
<file path=[Content_Types].xml><?xml version="1.0" encoding="utf-8"?>
<Types xmlns="http://schemas.openxmlformats.org/package/2006/content-types">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tags/tag569.xml" ContentType="application/vnd.openxmlformats-officedocument.presentationml.tags+xml"/>
  <Override PartName="/ppt/tags/tag632.xml" ContentType="application/vnd.openxmlformats-officedocument.presentationml.tags+xml"/>
  <Override PartName="/ppt/tags/tag424.xml" ContentType="application/vnd.openxmlformats-officedocument.presentationml.tags+xml"/>
  <Override PartName="/ppt/tags/tag471.xml" ContentType="application/vnd.openxmlformats-officedocument.presentationml.tags+xml"/>
  <Override PartName="/ppt/tags/tag610.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Override PartName="/ppt/tags/tag402.xml" ContentType="application/vnd.openxmlformats-officedocument.presentationml.tags+xml"/>
  <Override PartName="/ppt/tags/tag547.xml" ContentType="application/vnd.openxmlformats-officedocument.presentationml.tags+xml"/>
  <Override PartName="/ppt/tags/tag594.xml" ContentType="application/vnd.openxmlformats-officedocument.presentationml.tags+xml"/>
  <Default Extension="xml" ContentType="application/xml"/>
  <Override PartName="/ppt/tags/tag38.xml" ContentType="application/vnd.openxmlformats-officedocument.presentationml.tags+xml"/>
  <Override PartName="/ppt/tags/tag85.xml" ContentType="application/vnd.openxmlformats-officedocument.presentationml.tags+xml"/>
  <Override PartName="/ppt/tags/tag241.xml" ContentType="application/vnd.openxmlformats-officedocument.presentationml.tags+xml"/>
  <Override PartName="/ppt/tags/tag339.xml" ContentType="application/vnd.openxmlformats-officedocument.presentationml.tags+xml"/>
  <Override PartName="/ppt/tags/tag386.xml" ContentType="application/vnd.openxmlformats-officedocument.presentationml.tags+xml"/>
  <Override PartName="/ppt/tags/tag525.xml" ContentType="application/vnd.openxmlformats-officedocument.presentationml.tags+xml"/>
  <Override PartName="/ppt/tags/tag572.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17.xml" ContentType="application/vnd.openxmlformats-officedocument.presentationml.tags+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87.xml" ContentType="application/vnd.openxmlformats-officedocument.presentationml.tags+xml"/>
  <Override PartName="/ppt/tags/tag503.xml" ContentType="application/vnd.openxmlformats-officedocument.presentationml.tags+xml"/>
  <Override PartName="/ppt/tags/tag550.xml" ContentType="application/vnd.openxmlformats-officedocument.presentationml.tags+xml"/>
  <Override PartName="/ppt/tags/tag648.xml" ContentType="application/vnd.openxmlformats-officedocument.presentationml.tags+xml"/>
  <Override PartName="/ppt/tags/tag41.xml" ContentType="application/vnd.openxmlformats-officedocument.presentationml.tags+xml"/>
  <Override PartName="/ppt/tags/tag279.xml" ContentType="application/vnd.openxmlformats-officedocument.presentationml.tags+xml"/>
  <Override PartName="/ppt/tags/tag342.xml" ContentType="application/vnd.openxmlformats-officedocument.presentationml.tags+xml"/>
  <Override PartName="/ppt/tags/tag626.xml" ContentType="application/vnd.openxmlformats-officedocument.presentationml.tags+xml"/>
  <Override PartName="/ppt/tags/tag673.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tags/tag418.xml" ContentType="application/vnd.openxmlformats-officedocument.presentationml.tags+xml"/>
  <Override PartName="/ppt/tags/tag465.xml" ContentType="application/vnd.openxmlformats-officedocument.presentationml.tags+xml"/>
  <Override PartName="/ppt/slides/slide19.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tags/tag588.xml" ContentType="application/vnd.openxmlformats-officedocument.presentationml.tags+xml"/>
  <Override PartName="/ppt/tags/tag604.xml" ContentType="application/vnd.openxmlformats-officedocument.presentationml.tags+xml"/>
  <Override PartName="/ppt/tags/tag651.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tags/tag443.xml" ContentType="application/vnd.openxmlformats-officedocument.presentationml.tags+xml"/>
  <Override PartName="/ppt/tags/tag490.xml" ContentType="application/vnd.openxmlformats-officedocument.presentationml.tags+xml"/>
  <Override PartName="/ppt/tags/tag235.xml" ContentType="application/vnd.openxmlformats-officedocument.presentationml.tags+xml"/>
  <Override PartName="/ppt/tags/tag282.xml" ContentType="application/vnd.openxmlformats-officedocument.presentationml.tags+xml"/>
  <Override PartName="/ppt/tags/tag421.xml" ContentType="application/vnd.openxmlformats-officedocument.presentationml.tags+xml"/>
  <Override PartName="/ppt/tags/tag519.xml" ContentType="application/vnd.openxmlformats-officedocument.presentationml.tags+xml"/>
  <Override PartName="/ppt/tags/tag566.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ppt/tags/tag358.xml" ContentType="application/vnd.openxmlformats-officedocument.presentationml.tags+xml"/>
  <Override PartName="/ppt/tags/tag544.xml" ContentType="application/vnd.openxmlformats-officedocument.presentationml.tags+xml"/>
  <Override PartName="/ppt/tags/tag591.xml" ContentType="application/vnd.openxmlformats-officedocument.presentationml.tags+xml"/>
  <Override PartName="/ppt/tags/tag35.xml" ContentType="application/vnd.openxmlformats-officedocument.presentationml.tags+xml"/>
  <Override PartName="/ppt/tags/tag82.xml" ContentType="application/vnd.openxmlformats-officedocument.presentationml.tags+xml"/>
  <Override PartName="/ppt/tags/tag197.xml" ContentType="application/vnd.openxmlformats-officedocument.presentationml.tags+xml"/>
  <Override PartName="/ppt/tags/tag336.xml" ContentType="application/vnd.openxmlformats-officedocument.presentationml.tags+xml"/>
  <Override PartName="/ppt/tags/tag383.xml" ContentType="application/vnd.openxmlformats-officedocument.presentationml.tags+xml"/>
  <Override PartName="/ppt/tags/tag667.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459.xml" ContentType="application/vnd.openxmlformats-officedocument.presentationml.tags+xml"/>
  <Override PartName="/ppt/tags/tag522.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tags/tag500.xml" ContentType="application/vnd.openxmlformats-officedocument.presentationml.tags+xml"/>
  <Override PartName="/ppt/tags/tag645.xml" ContentType="application/vnd.openxmlformats-officedocument.presentationml.tags+xml"/>
  <Override PartName="/ppt/tags/tag106.xml" ContentType="application/vnd.openxmlformats-officedocument.presentationml.tags+xml"/>
  <Override PartName="/ppt/tags/tag153.xml" ContentType="application/vnd.openxmlformats-officedocument.presentationml.tags+xml"/>
  <Override PartName="/ppt/tags/tag437.xml" ContentType="application/vnd.openxmlformats-officedocument.presentationml.tags+xml"/>
  <Override PartName="/ppt/tags/tag484.xml" ContentType="application/vnd.openxmlformats-officedocument.presentationml.tags+xml"/>
  <Override PartName="/ppt/tags/tag623.xml" ContentType="application/vnd.openxmlformats-officedocument.presentationml.tags+xml"/>
  <Override PartName="/ppt/tags/tag670.xml" ContentType="application/vnd.openxmlformats-officedocument.presentationml.tags+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tags/tag415.xml" ContentType="application/vnd.openxmlformats-officedocument.presentationml.tags+xml"/>
  <Override PartName="/ppt/tags/tag462.xml" ContentType="application/vnd.openxmlformats-officedocument.presentationml.tags+xml"/>
  <Override PartName="/ppt/tags/tag98.xml" ContentType="application/vnd.openxmlformats-officedocument.presentationml.tags+xml"/>
  <Override PartName="/ppt/tags/tag207.xml" ContentType="application/vnd.openxmlformats-officedocument.presentationml.tags+xml"/>
  <Override PartName="/ppt/tags/tag254.xml" ContentType="application/vnd.openxmlformats-officedocument.presentationml.tags+xml"/>
  <Override PartName="/ppt/tags/tag399.xml" ContentType="application/vnd.openxmlformats-officedocument.presentationml.tags+xml"/>
  <Override PartName="/ppt/tags/tag601.xml" ContentType="application/vnd.openxmlformats-officedocument.presentationml.tags+xml"/>
  <Override PartName="/ppt/slides/slide16.xml" ContentType="application/vnd.openxmlformats-officedocument.presentationml.slide+xml"/>
  <Override PartName="/ppt/tags/tag2.xml" ContentType="application/vnd.openxmlformats-officedocument.presentationml.tags+xml"/>
  <Override PartName="/ppt/tags/tag440.xml" ContentType="application/vnd.openxmlformats-officedocument.presentationml.tags+xml"/>
  <Override PartName="/ppt/tags/tag538.xml" ContentType="application/vnd.openxmlformats-officedocument.presentationml.tags+xml"/>
  <Override PartName="/ppt/tags/tag585.xml" ContentType="application/vnd.openxmlformats-officedocument.presentationml.tags+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377.xml" ContentType="application/vnd.openxmlformats-officedocument.presentationml.tags+xml"/>
  <Override PartName="/ppt/tags/tag516.xml" ContentType="application/vnd.openxmlformats-officedocument.presentationml.tags+xml"/>
  <Override PartName="/ppt/tags/tag563.xml" ContentType="application/vnd.openxmlformats-officedocument.presentationml.tags+xml"/>
  <Override PartName="/ppt/tags/tag54.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tags/tag355.xml" ContentType="application/vnd.openxmlformats-officedocument.presentationml.tags+xml"/>
  <Override PartName="/ppt/tags/tag639.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478.xml" ContentType="application/vnd.openxmlformats-officedocument.presentationml.tags+xml"/>
  <Override PartName="/ppt/tags/tag541.xml" ContentType="application/vnd.openxmlformats-officedocument.presentationml.tags+xml"/>
  <Override PartName="/ppt/tags/tag32.xml" ContentType="application/vnd.openxmlformats-officedocument.presentationml.tags+xml"/>
  <Override PartName="/ppt/tags/tag333.xml" ContentType="application/vnd.openxmlformats-officedocument.presentationml.tags+xml"/>
  <Override PartName="/ppt/tags/tag380.xml" ContentType="application/vnd.openxmlformats-officedocument.presentationml.tags+xml"/>
  <Override PartName="/ppt/tags/tag617.xml" ContentType="application/vnd.openxmlformats-officedocument.presentationml.tags+xml"/>
  <Override PartName="/ppt/tags/tag664.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tags/tag409.xml" ContentType="application/vnd.openxmlformats-officedocument.presentationml.tags+xml"/>
  <Override PartName="/ppt/tags/tag456.xml" ContentType="application/vnd.openxmlformats-officedocument.presentationml.tags+xml"/>
  <Override PartName="/ppt/tags/tag642.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tags/tag434.xml" ContentType="application/vnd.openxmlformats-officedocument.presentationml.tags+xml"/>
  <Override PartName="/ppt/tags/tag481.xml" ContentType="application/vnd.openxmlformats-officedocument.presentationml.tags+xml"/>
  <Override PartName="/ppt/notesSlides/notesSlide1.xml" ContentType="application/vnd.openxmlformats-officedocument.presentationml.notesSlide+xml"/>
  <Override PartName="/ppt/tags/tag579.xml" ContentType="application/vnd.openxmlformats-officedocument.presentationml.tags+xml"/>
  <Override PartName="/ppt/tags/tag226.xml" ContentType="application/vnd.openxmlformats-officedocument.presentationml.tags+xml"/>
  <Override PartName="/ppt/tags/tag273.xml" ContentType="application/vnd.openxmlformats-officedocument.presentationml.tags+xml"/>
  <Override PartName="/ppt/tags/tag620.xml" ContentType="application/vnd.openxmlformats-officedocument.presentationml.tags+xml"/>
  <Override PartName="/ppt/tags/tag412.xml" ContentType="application/vnd.openxmlformats-officedocument.presentationml.tags+xml"/>
  <Override PartName="/ppt/tags/tag557.xml" ContentType="application/vnd.openxmlformats-officedocument.presentationml.tags+xml"/>
  <Override PartName="/ppt/slides/slide13.xml" ContentType="application/vnd.openxmlformats-officedocument.presentationml.slide+xml"/>
  <Override PartName="/ppt/tags/tag48.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tags/tag349.xml" ContentType="application/vnd.openxmlformats-officedocument.presentationml.tags+xml"/>
  <Override PartName="/ppt/tags/tag396.xml" ContentType="application/vnd.openxmlformats-officedocument.presentationml.tags+xml"/>
  <Override PartName="/ppt/tags/tag535.xml" ContentType="application/vnd.openxmlformats-officedocument.presentationml.tags+xml"/>
  <Override PartName="/ppt/tags/tag582.xml" ContentType="application/vnd.openxmlformats-officedocument.presentationml.tags+xml"/>
  <Override PartName="/ppt/tags/tag26.xml" ContentType="application/vnd.openxmlformats-officedocument.presentationml.tags+xml"/>
  <Override PartName="/ppt/tags/tag73.xml" ContentType="application/vnd.openxmlformats-officedocument.presentationml.tags+xml"/>
  <Override PartName="/ppt/tags/tag327.xml" ContentType="application/vnd.openxmlformats-officedocument.presentationml.tags+xml"/>
  <Override PartName="/ppt/tags/tag374.xml" ContentType="application/vnd.openxmlformats-officedocument.presentationml.tags+xml"/>
  <Override PartName="/ppt/tags/tag658.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tags/tag497.xml" ContentType="application/vnd.openxmlformats-officedocument.presentationml.tags+xml"/>
  <Override PartName="/ppt/tags/tag513.xml" ContentType="application/vnd.openxmlformats-officedocument.presentationml.tags+xml"/>
  <Override PartName="/ppt/tags/tag560.xml" ContentType="application/vnd.openxmlformats-officedocument.presentationml.tags+xml"/>
  <Override PartName="/ppt/tags/tag51.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52.xml" ContentType="application/vnd.openxmlformats-officedocument.presentationml.tags+xml"/>
  <Override PartName="/ppt/tags/tag636.xml" ContentType="application/vnd.openxmlformats-officedocument.presentationml.tags+xml"/>
  <Override PartName="/ppt/tags/tag144.xml" ContentType="application/vnd.openxmlformats-officedocument.presentationml.tags+xml"/>
  <Override PartName="/ppt/tags/tag191.xml" ContentType="application/vnd.openxmlformats-officedocument.presentationml.tags+xml"/>
  <Override PartName="/ppt/tags/tag330.xml" ContentType="application/vnd.openxmlformats-officedocument.presentationml.tags+xml"/>
  <Override PartName="/ppt/tags/tag428.xml" ContentType="application/vnd.openxmlformats-officedocument.presentationml.tags+xml"/>
  <Override PartName="/ppt/tags/tag475.xml" ContentType="application/vnd.openxmlformats-officedocument.presentationml.tags+xml"/>
  <Override PartName="/ppt/tags/tag614.xml" ContentType="application/vnd.openxmlformats-officedocument.presentationml.tags+xml"/>
  <Override PartName="/ppt/tags/tag661.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67.xml" ContentType="application/vnd.openxmlformats-officedocument.presentationml.tags+xml"/>
  <Override PartName="/ppt/tags/tag406.xml" ContentType="application/vnd.openxmlformats-officedocument.presentationml.tags+xml"/>
  <Override PartName="/ppt/tags/tag453.xml" ContentType="application/vnd.openxmlformats-officedocument.presentationml.tags+xml"/>
  <Override PartName="/ppt/tags/tag598.xml" ContentType="application/vnd.openxmlformats-officedocument.presentationml.tags+xml"/>
  <Override PartName="/ppt/slides/slide4.xml" ContentType="application/vnd.openxmlformats-officedocument.presentationml.slide+xml"/>
  <Override PartName="/ppt/slideLayouts/slideLayout6.xml" ContentType="application/vnd.openxmlformats-officedocument.presentationml.slideLayout+xml"/>
  <Override PartName="/ppt/tags/tag89.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tags/tag529.xml" ContentType="application/vnd.openxmlformats-officedocument.presentationml.tags+xml"/>
  <Override PartName="/ppt/tags/tag576.xml" ContentType="application/vnd.openxmlformats-officedocument.presentationml.tags+xml"/>
  <Override PartName="/ppt/tags/tag100.xml" ContentType="application/vnd.openxmlformats-officedocument.presentationml.tags+xml"/>
  <Override PartName="/ppt/tags/tag368.xml" ContentType="application/vnd.openxmlformats-officedocument.presentationml.tags+xml"/>
  <Override PartName="/ppt/tags/tag431.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tags/tag507.xml" ContentType="application/vnd.openxmlformats-officedocument.presentationml.tags+xml"/>
  <Override PartName="/ppt/tags/tag554.xml" ContentType="application/vnd.openxmlformats-officedocument.presentationml.tags+xml"/>
  <Override PartName="/ppt/slides/slide10.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201.xml" ContentType="application/vnd.openxmlformats-officedocument.presentationml.tags+xml"/>
  <Override PartName="/ppt/tags/tag346.xml" ContentType="application/vnd.openxmlformats-officedocument.presentationml.tags+xml"/>
  <Override PartName="/ppt/tags/tag393.xml" ContentType="application/vnd.openxmlformats-officedocument.presentationml.tags+xml"/>
  <Override PartName="/ppt/tags/tag532.xml" ContentType="application/vnd.openxmlformats-officedocument.presentationml.tags+xml"/>
  <Override PartName="/ppt/tags/tag677.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324.xml" ContentType="application/vnd.openxmlformats-officedocument.presentationml.tags+xml"/>
  <Override PartName="/ppt/tags/tag371.xml" ContentType="application/vnd.openxmlformats-officedocument.presentationml.tags+xml"/>
  <Override PartName="/ppt/tags/tag469.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63.xml" ContentType="application/vnd.openxmlformats-officedocument.presentationml.tags+xml"/>
  <Override PartName="/ppt/tags/tag510.xml" ContentType="application/vnd.openxmlformats-officedocument.presentationml.tags+xml"/>
  <Override PartName="/ppt/tags/tag608.xml" ContentType="application/vnd.openxmlformats-officedocument.presentationml.tags+xml"/>
  <Override PartName="/ppt/tags/tag655.xml" ContentType="application/vnd.openxmlformats-officedocument.presentationml.tags+xml"/>
  <Override PartName="/ppt/tags/tag9.xml" ContentType="application/vnd.openxmlformats-officedocument.presentationml.tags+xml"/>
  <Override PartName="/ppt/tags/tag302.xml" ContentType="application/vnd.openxmlformats-officedocument.presentationml.tags+xml"/>
  <Override PartName="/ppt/tags/tag447.xml" ContentType="application/vnd.openxmlformats-officedocument.presentationml.tags+xml"/>
  <Override PartName="/ppt/tags/tag494.xml" ContentType="application/vnd.openxmlformats-officedocument.presentationml.tags+xml"/>
  <Override PartName="/ppt/tags/tag633.xml" ContentType="application/vnd.openxmlformats-officedocument.presentationml.tags+xml"/>
  <Override PartName="/ppt/tags/tag680.xml" ContentType="application/vnd.openxmlformats-officedocument.presentationml.tags+xml"/>
  <Override PartName="/ppt/tags/tag141.xml" ContentType="application/vnd.openxmlformats-officedocument.presentationml.tags+xml"/>
  <Override PartName="/ppt/tags/tag239.xml" ContentType="application/vnd.openxmlformats-officedocument.presentationml.tags+xml"/>
  <Override PartName="/ppt/tags/tag286.xml" ContentType="application/vnd.openxmlformats-officedocument.presentationml.tags+xml"/>
  <Override PartName="/ppt/tags/tag425.xml" ContentType="application/vnd.openxmlformats-officedocument.presentationml.tags+xml"/>
  <Override PartName="/ppt/tags/tag472.xml" ContentType="application/vnd.openxmlformats-officedocument.presentationml.tags+xml"/>
  <Override PartName="/ppt/slides/slide26.xml" ContentType="application/vnd.openxmlformats-officedocument.presentationml.slide+xml"/>
  <Override PartName="/ppt/tags/tag217.xml" ContentType="application/vnd.openxmlformats-officedocument.presentationml.tags+xml"/>
  <Override PartName="/ppt/tags/tag264.xml" ContentType="application/vnd.openxmlformats-officedocument.presentationml.tags+xml"/>
  <Override PartName="/ppt/tags/tag548.xml" ContentType="application/vnd.openxmlformats-officedocument.presentationml.tags+xml"/>
  <Override PartName="/ppt/tags/tag595.xml" ContentType="application/vnd.openxmlformats-officedocument.presentationml.tags+xml"/>
  <Override PartName="/ppt/tags/tag611.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387.xml" ContentType="application/vnd.openxmlformats-officedocument.presentationml.tags+xml"/>
  <Override PartName="/ppt/tags/tag403.xml" ContentType="application/vnd.openxmlformats-officedocument.presentationml.tags+xml"/>
  <Override PartName="/ppt/tags/tag450.xml" ContentType="application/vnd.openxmlformats-officedocument.presentationml.tags+xml"/>
  <Override PartName="/ppt/tags/tag179.xml" ContentType="application/vnd.openxmlformats-officedocument.presentationml.tags+xml"/>
  <Override PartName="/ppt/tags/tag242.xml" ContentType="application/vnd.openxmlformats-officedocument.presentationml.tags+xml"/>
  <Override PartName="/ppt/tags/tag526.xml" ContentType="application/vnd.openxmlformats-officedocument.presentationml.tags+xml"/>
  <Override PartName="/ppt/tags/tag573.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220.xml" ContentType="application/vnd.openxmlformats-officedocument.presentationml.tags+xml"/>
  <Override PartName="/ppt/tags/tag318.xml" ContentType="application/vnd.openxmlformats-officedocument.presentationml.tags+xml"/>
  <Override PartName="/ppt/tags/tag365.xml" ContentType="application/vnd.openxmlformats-officedocument.presentationml.tags+xml"/>
  <Override PartName="/ppt/tags/tag504.xml" ContentType="application/vnd.openxmlformats-officedocument.presentationml.tags+xml"/>
  <Override PartName="/ppt/tags/tag551.xml" ContentType="application/vnd.openxmlformats-officedocument.presentationml.tags+xml"/>
  <Override PartName="/ppt/tags/tag649.xml" ContentType="application/vnd.openxmlformats-officedocument.presentationml.tags+xml"/>
  <Override PartName="/ppt/tags/tag157.xml" ContentType="application/vnd.openxmlformats-officedocument.presentationml.tags+xml"/>
  <Override PartName="/ppt/tags/tag343.xml" ContentType="application/vnd.openxmlformats-officedocument.presentationml.tags+xml"/>
  <Override PartName="/ppt/tags/tag390.xml" ContentType="application/vnd.openxmlformats-officedocument.presentationml.tags+xml"/>
  <Override PartName="/ppt/tags/tag488.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82.xml" ContentType="application/vnd.openxmlformats-officedocument.presentationml.tags+xml"/>
  <Override PartName="/ppt/tags/tag627.xml" ContentType="application/vnd.openxmlformats-officedocument.presentationml.tags+xml"/>
  <Override PartName="/ppt/tags/tag674.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tags/tag321.xml" ContentType="application/vnd.openxmlformats-officedocument.presentationml.tags+xml"/>
  <Override PartName="/ppt/tags/tag419.xml" ContentType="application/vnd.openxmlformats-officedocument.presentationml.tags+xml"/>
  <Override PartName="/ppt/tags/tag466.xml" ContentType="application/vnd.openxmlformats-officedocument.presentationml.tags+xml"/>
  <Override PartName="/ppt/tags/tag605.xml" ContentType="application/vnd.openxmlformats-officedocument.presentationml.tags+xml"/>
  <Override PartName="/ppt/tags/tag652.xml" ContentType="application/vnd.openxmlformats-officedocument.presentationml.tags+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58.xml" ContentType="application/vnd.openxmlformats-officedocument.presentationml.tags+xml"/>
  <Override PartName="/ppt/tags/tag444.xml" ContentType="application/vnd.openxmlformats-officedocument.presentationml.tags+xml"/>
  <Override PartName="/ppt/tags/tag491.xml" ContentType="application/vnd.openxmlformats-officedocument.presentationml.tags+xml"/>
  <Override PartName="/ppt/tags/tag589.xml" ContentType="application/vnd.openxmlformats-officedocument.presentationml.tags+xml"/>
  <Override PartName="/ppt/theme/theme3.xml" ContentType="application/vnd.openxmlformats-officedocument.theme+xml"/>
  <Override PartName="/ppt/tags/tag236.xml" ContentType="application/vnd.openxmlformats-officedocument.presentationml.tags+xml"/>
  <Override PartName="/ppt/tags/tag283.xml" ContentType="application/vnd.openxmlformats-officedocument.presentationml.tags+xml"/>
  <Override PartName="/ppt/tags/tag567.xml" ContentType="application/vnd.openxmlformats-officedocument.presentationml.tags+xml"/>
  <Override PartName="/ppt/tags/tag630.xml" ContentType="application/vnd.openxmlformats-officedocument.presentationml.tags+xml"/>
  <Override PartName="/ppt/tags/tag58.xml" ContentType="application/vnd.openxmlformats-officedocument.presentationml.tags+xml"/>
  <Override PartName="/ppt/tags/tag359.xml" ContentType="application/vnd.openxmlformats-officedocument.presentationml.tags+xml"/>
  <Override PartName="/ppt/tags/tag422.xml" ContentType="application/vnd.openxmlformats-officedocument.presentationml.tags+xml"/>
  <Override PartName="/ppt/slides/slide23.xml" ContentType="application/vnd.openxmlformats-officedocument.presentationml.slide+xml"/>
  <Override PartName="/ppt/tags/tag198.xml" ContentType="application/vnd.openxmlformats-officedocument.presentationml.tags+xml"/>
  <Override PartName="/ppt/tags/tag214.xml" ContentType="application/vnd.openxmlformats-officedocument.presentationml.tags+xml"/>
  <Override PartName="/ppt/tags/tag261.xml" ContentType="application/vnd.openxmlformats-officedocument.presentationml.tags+xml"/>
  <Override PartName="/ppt/tags/tag400.xml" ContentType="application/vnd.openxmlformats-officedocument.presentationml.tags+xml"/>
  <Override PartName="/ppt/tags/tag545.xml" ContentType="application/vnd.openxmlformats-officedocument.presentationml.tags+xml"/>
  <Override PartName="/ppt/tags/tag592.xml" ContentType="application/vnd.openxmlformats-officedocument.presentationml.tags+xml"/>
  <Override PartName="/ppt/tags/tag36.xml" ContentType="application/vnd.openxmlformats-officedocument.presentationml.tags+xml"/>
  <Override PartName="/ppt/tags/tag83.xml" ContentType="application/vnd.openxmlformats-officedocument.presentationml.tags+xml"/>
  <Override PartName="/ppt/tags/tag337.xml" ContentType="application/vnd.openxmlformats-officedocument.presentationml.tags+xml"/>
  <Override PartName="/ppt/tags/tag384.xml" ContentType="application/vnd.openxmlformats-officedocument.presentationml.tags+xml"/>
  <Override PartName="/ppt/tags/tag523.xml" ContentType="application/vnd.openxmlformats-officedocument.presentationml.tags+xml"/>
  <Override PartName="/ppt/tags/tag570.xml" ContentType="application/vnd.openxmlformats-officedocument.presentationml.tags+xml"/>
  <Override PartName="/ppt/tags/tag668.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61.xml" ContentType="application/vnd.openxmlformats-officedocument.presentationml.tags+xml"/>
  <Override PartName="/ppt/tags/tag129.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62.xml" ContentType="application/vnd.openxmlformats-officedocument.presentationml.tags+xml"/>
  <Override PartName="/ppt/tags/tag646.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438.xml" ContentType="application/vnd.openxmlformats-officedocument.presentationml.tags+xml"/>
  <Override PartName="/ppt/tags/tag485.xml" ContentType="application/vnd.openxmlformats-officedocument.presentationml.tags+xml"/>
  <Override PartName="/ppt/tags/tag501.xml" ContentType="application/vnd.openxmlformats-officedocument.presentationml.tags+xml"/>
  <Override PartName="/ppt/tags/tag277.xml" ContentType="application/vnd.openxmlformats-officedocument.presentationml.tags+xml"/>
  <Override PartName="/ppt/tags/tag340.xml" ContentType="application/vnd.openxmlformats-officedocument.presentationml.tags+xml"/>
  <Override PartName="/ppt/tags/tag624.xml" ContentType="application/vnd.openxmlformats-officedocument.presentationml.tags+xml"/>
  <Override PartName="/ppt/tags/tag671.xml" ContentType="application/vnd.openxmlformats-officedocument.presentationml.tags+xml"/>
  <Override PartName="/ppt/tags/tag132.xml" ContentType="application/vnd.openxmlformats-officedocument.presentationml.tags+xml"/>
  <Override PartName="/ppt/tags/tag416.xml" ContentType="application/vnd.openxmlformats-officedocument.presentationml.tags+xml"/>
  <Override PartName="/ppt/tags/tag463.xml" ContentType="application/vnd.openxmlformats-officedocument.presentationml.tags+xml"/>
  <Override PartName="/ppt/slides/slide17.xml" ContentType="application/vnd.openxmlformats-officedocument.presentationml.slide+xml"/>
  <Override PartName="/ppt/tags/tag99.xml" ContentType="application/vnd.openxmlformats-officedocument.presentationml.tags+xml"/>
  <Override PartName="/ppt/tags/tag110.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tags/tag539.xml" ContentType="application/vnd.openxmlformats-officedocument.presentationml.tags+xml"/>
  <Override PartName="/ppt/tags/tag586.xml" ContentType="application/vnd.openxmlformats-officedocument.presentationml.tags+xml"/>
  <Override PartName="/ppt/tags/tag602.xml" ContentType="application/vnd.openxmlformats-officedocument.presentationml.tags+xml"/>
  <Override PartName="/ppt/tags/tag3.xml" ContentType="application/vnd.openxmlformats-officedocument.presentationml.tags+xml"/>
  <Override PartName="/ppt/tags/tag77.xml" ContentType="application/vnd.openxmlformats-officedocument.presentationml.tags+xml"/>
  <Override PartName="/ppt/tags/tag233.xml" ContentType="application/vnd.openxmlformats-officedocument.presentationml.tags+xml"/>
  <Override PartName="/ppt/tags/tag280.xml" ContentType="application/vnd.openxmlformats-officedocument.presentationml.tags+xml"/>
  <Override PartName="/ppt/tags/tag378.xml" ContentType="application/vnd.openxmlformats-officedocument.presentationml.tags+xml"/>
  <Override PartName="/ppt/tags/tag441.xml" ContentType="application/vnd.openxmlformats-officedocument.presentationml.tags+xml"/>
  <Override PartName="/ppt/tags/tag517.xml" ContentType="application/vnd.openxmlformats-officedocument.presentationml.tags+xml"/>
  <Override PartName="/ppt/tags/tag564.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09.xml" ContentType="application/vnd.openxmlformats-officedocument.presentationml.tags+xml"/>
  <Override PartName="/ppt/tags/tag345.xml" ContentType="application/vnd.openxmlformats-officedocument.presentationml.tags+xml"/>
  <Override PartName="/ppt/tags/tag356.xml" ContentType="application/vnd.openxmlformats-officedocument.presentationml.tags+xml"/>
  <Override PartName="/ppt/tags/tag392.xml" ContentType="application/vnd.openxmlformats-officedocument.presentationml.tags+xml"/>
  <Override PartName="/ppt/tags/tag542.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334.xml" ContentType="application/vnd.openxmlformats-officedocument.presentationml.tags+xml"/>
  <Override PartName="/ppt/tags/tag381.xml" ContentType="application/vnd.openxmlformats-officedocument.presentationml.tags+xml"/>
  <Override PartName="/ppt/tags/tag479.xml" ContentType="application/vnd.openxmlformats-officedocument.presentationml.tags+xml"/>
  <Override PartName="/ppt/tags/tag531.xml" ContentType="application/vnd.openxmlformats-officedocument.presentationml.tags+xml"/>
  <Override PartName="/ppt/tags/tag618.xml" ContentType="application/vnd.openxmlformats-officedocument.presentationml.tags+xml"/>
  <Override PartName="/ppt/tags/tag629.xml" ContentType="application/vnd.openxmlformats-officedocument.presentationml.tags+xml"/>
  <Override PartName="/ppt/tags/tag665.xml" ContentType="application/vnd.openxmlformats-officedocument.presentationml.tags+xml"/>
  <Override PartName="/ppt/tags/tag676.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tags/tag457.xml" ContentType="application/vnd.openxmlformats-officedocument.presentationml.tags+xml"/>
  <Override PartName="/ppt/tags/tag468.xml" ContentType="application/vnd.openxmlformats-officedocument.presentationml.tags+xml"/>
  <Override PartName="/ppt/tags/tag520.xml" ContentType="application/vnd.openxmlformats-officedocument.presentationml.tags+xml"/>
  <Override PartName="/ppt/tags/tag607.xml" ContentType="application/vnd.openxmlformats-officedocument.presentationml.tags+xml"/>
  <Override PartName="/ppt/tags/tag654.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tags/tag446.xml" ContentType="application/vnd.openxmlformats-officedocument.presentationml.tags+xml"/>
  <Override PartName="/ppt/tags/tag493.xml" ContentType="application/vnd.openxmlformats-officedocument.presentationml.tags+xml"/>
  <Override PartName="/ppt/tags/tag643.xml" ContentType="application/vnd.openxmlformats-officedocument.presentationml.tags+xml"/>
  <Override PartName="/ppt/tags/tag104.xml" ContentType="application/vnd.openxmlformats-officedocument.presentationml.tags+xml"/>
  <Override PartName="/ppt/tags/tag151.xml" ContentType="application/vnd.openxmlformats-officedocument.presentationml.tags+xml"/>
  <Override PartName="/ppt/tags/tag435.xml" ContentType="application/vnd.openxmlformats-officedocument.presentationml.tags+xml"/>
  <Override PartName="/ppt/tags/tag482.xml" ContentType="application/vnd.openxmlformats-officedocument.presentationml.tags+xml"/>
  <Override PartName="/ppt/tags/tag621.xml" ContentType="application/vnd.openxmlformats-officedocument.presentationml.tags+xml"/>
  <Override PartName="/ppt/tags/tag227.xml" ContentType="application/vnd.openxmlformats-officedocument.presentationml.tags+xml"/>
  <Override PartName="/ppt/tags/tag274.xml" ContentType="application/vnd.openxmlformats-officedocument.presentationml.tags+xml"/>
  <Override PartName="/ppt/tags/tag413.xml" ContentType="application/vnd.openxmlformats-officedocument.presentationml.tags+xml"/>
  <Override PartName="/ppt/tags/tag460.xml" ContentType="application/vnd.openxmlformats-officedocument.presentationml.tags+xml"/>
  <Override PartName="/ppt/tags/tag558.xml" ContentType="application/vnd.openxmlformats-officedocument.presentationml.tags+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tags/tag397.xml" ContentType="application/vnd.openxmlformats-officedocument.presentationml.tags+xml"/>
  <Override PartName="/ppt/slides/slide14.xml" ContentType="application/vnd.openxmlformats-officedocument.presentationml.slide+xml"/>
  <Override PartName="/ppt/notesMasters/notesMaster1.xml" ContentType="application/vnd.openxmlformats-officedocument.presentationml.notesMaster+xml"/>
  <Override PartName="/ppt/tags/tag189.xml" ContentType="application/vnd.openxmlformats-officedocument.presentationml.tags+xml"/>
  <Override PartName="/ppt/tags/tag536.xml" ContentType="application/vnd.openxmlformats-officedocument.presentationml.tags+xml"/>
  <Override PartName="/ppt/tags/tag583.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14.xml" ContentType="application/vnd.openxmlformats-officedocument.presentationml.tags+xml"/>
  <Override PartName="/ppt/tags/tag561.xml" ContentType="application/vnd.openxmlformats-officedocument.presentationml.tags+xml"/>
  <Override PartName="/ppt/tags/tag659.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tags/tag498.xml" ContentType="application/vnd.openxmlformats-officedocument.presentationml.tags+xml"/>
  <Override PartName="/ppt/tags/tag637.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tags/tag429.xml" ContentType="application/vnd.openxmlformats-officedocument.presentationml.tags+xml"/>
  <Override PartName="/ppt/tags/tag476.xml" ContentType="application/vnd.openxmlformats-officedocument.presentationml.tags+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tags/tag599.xml" ContentType="application/vnd.openxmlformats-officedocument.presentationml.tags+xml"/>
  <Override PartName="/ppt/tags/tag615.xml" ContentType="application/vnd.openxmlformats-officedocument.presentationml.tags+xml"/>
  <Override PartName="/ppt/tags/tag662.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tags/tag407.xml" ContentType="application/vnd.openxmlformats-officedocument.presentationml.tags+xml"/>
  <Override PartName="/ppt/tags/tag454.xml" ContentType="application/vnd.openxmlformats-officedocument.presentationml.tags+xml"/>
  <Override PartName="/ppt/tags/tag640.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tags/tag432.xml" ContentType="application/vnd.openxmlformats-officedocument.presentationml.tags+xml"/>
  <Override PartName="/ppt/tags/tag577.xml" ContentType="application/vnd.openxmlformats-officedocument.presentationml.tags+xml"/>
  <Override PartName="/ppt/tags/tag68.xml" ContentType="application/vnd.openxmlformats-officedocument.presentationml.tags+xml"/>
  <Override PartName="/ppt/tags/tag224.xml" ContentType="application/vnd.openxmlformats-officedocument.presentationml.tags+xml"/>
  <Override PartName="/ppt/tags/tag271.xml" ContentType="application/vnd.openxmlformats-officedocument.presentationml.tags+xml"/>
  <Override PartName="/ppt/tags/tag369.xml" ContentType="application/vnd.openxmlformats-officedocument.presentationml.tags+xml"/>
  <Override PartName="/ppt/tags/tag508.xml" ContentType="application/vnd.openxmlformats-officedocument.presentationml.tags+xml"/>
  <Override PartName="/ppt/tags/tag555.xml" ContentType="application/vnd.openxmlformats-officedocument.presentationml.tags+xml"/>
  <Override PartName="/ppt/presentation.xml" ContentType="application/vnd.openxmlformats-officedocument.presentationml.presentation.main+xml"/>
  <Override PartName="/ppt/tags/tag347.xml" ContentType="application/vnd.openxmlformats-officedocument.presentationml.tags+xml"/>
  <Override PartName="/ppt/tags/tag394.xml" ContentType="application/vnd.openxmlformats-officedocument.presentationml.tags+xml"/>
  <Override PartName="/ppt/tags/tag410.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tags/tag533.xml" ContentType="application/vnd.openxmlformats-officedocument.presentationml.tags+xml"/>
  <Override PartName="/ppt/tags/tag580.xml" ContentType="application/vnd.openxmlformats-officedocument.presentationml.tags+xml"/>
  <Override PartName="/ppt/tags/tag678.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609.xml" ContentType="application/vnd.openxmlformats-officedocument.presentationml.tags+xml"/>
  <Override PartName="/ppt/tags/tag656.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448.xml" ContentType="application/vnd.openxmlformats-officedocument.presentationml.tags+xml"/>
  <Override PartName="/ppt/tags/tag495.xml" ContentType="application/vnd.openxmlformats-officedocument.presentationml.tags+xml"/>
  <Override PartName="/ppt/tags/tag511.xml" ContentType="application/vnd.openxmlformats-officedocument.presentationml.tags+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tags/tag634.xml" ContentType="application/vnd.openxmlformats-officedocument.presentationml.tags+xml"/>
  <Override PartName="/ppt/tags/tag681.xml" ContentType="application/vnd.openxmlformats-officedocument.presentationml.tags+xml"/>
  <Override PartName="/ppt/tags/tag426.xml" ContentType="application/vnd.openxmlformats-officedocument.presentationml.tags+xml"/>
  <Override PartName="/ppt/tags/tag473.xml" ContentType="application/vnd.openxmlformats-officedocument.presentationml.tags+xml"/>
  <Override PartName="/ppt/tags/tag612.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tags/tag404.xml" ContentType="application/vnd.openxmlformats-officedocument.presentationml.tags+xml"/>
  <Override PartName="/ppt/tags/tag451.xml" ContentType="application/vnd.openxmlformats-officedocument.presentationml.tags+xml"/>
  <Override PartName="/ppt/tags/tag549.xml" ContentType="application/vnd.openxmlformats-officedocument.presentationml.tags+xml"/>
  <Override PartName="/ppt/tags/tag596.xml" ContentType="application/vnd.openxmlformats-officedocument.presentationml.tags+xml"/>
  <Override PartName="/ppt/slides/slide2.xml" ContentType="application/vnd.openxmlformats-officedocument.presentationml.slide+xml"/>
  <Override PartName="/ppt/tags/tag87.xml" ContentType="application/vnd.openxmlformats-officedocument.presentationml.tags+xml"/>
  <Override PartName="/ppt/tags/tag243.xml" ContentType="application/vnd.openxmlformats-officedocument.presentationml.tags+xml"/>
  <Override PartName="/ppt/tags/tag290.xml" ContentType="application/vnd.openxmlformats-officedocument.presentationml.tags+xml"/>
  <Override PartName="/ppt/tags/tag388.xml" ContentType="application/vnd.openxmlformats-officedocument.presentationml.tags+xml"/>
  <Override PartName="/ppt/tags/tag527.xml" ContentType="application/vnd.openxmlformats-officedocument.presentationml.tags+xml"/>
  <Override PartName="/ppt/tags/tag574.xml" ContentType="application/vnd.openxmlformats-officedocument.presentationml.tags+xml"/>
  <Override PartName="/ppt/tags/tag319.xml" ContentType="application/vnd.openxmlformats-officedocument.presentationml.tags+xml"/>
  <Override PartName="/ppt/tags/tag366.xml" ContentType="application/vnd.openxmlformats-officedocument.presentationml.tags+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505.xml" ContentType="application/vnd.openxmlformats-officedocument.presentationml.tags+xml"/>
  <Override PartName="/ppt/tags/tag552.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344.xml" ContentType="application/vnd.openxmlformats-officedocument.presentationml.tags+xml"/>
  <Override PartName="/ppt/tags/tag391.xml" ContentType="application/vnd.openxmlformats-officedocument.presentationml.tags+xml"/>
  <Override PartName="/ppt/tags/tag489.xml" ContentType="application/vnd.openxmlformats-officedocument.presentationml.tags+xml"/>
  <Override PartName="/ppt/tags/tag530.xml" ContentType="application/vnd.openxmlformats-officedocument.presentationml.tags+xml"/>
  <Override PartName="/ppt/tags/tag628.xml" ContentType="application/vnd.openxmlformats-officedocument.presentationml.tags+xml"/>
  <Override PartName="/ppt/tags/tag675.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tags/tag467.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ags/tag606.xml" ContentType="application/vnd.openxmlformats-officedocument.presentationml.tags+xml"/>
  <Override PartName="/ppt/tags/tag653.xml" ContentType="application/vnd.openxmlformats-officedocument.presentationml.tags+xml"/>
  <Override PartName="/ppt/tags/tag7.xml" ContentType="application/vnd.openxmlformats-officedocument.presentationml.tags+xml"/>
  <Override PartName="/ppt/tags/tag300.xml" ContentType="application/vnd.openxmlformats-officedocument.presentationml.tags+xml"/>
  <Override PartName="/ppt/tags/tag445.xml" ContentType="application/vnd.openxmlformats-officedocument.presentationml.tags+xml"/>
  <Override PartName="/ppt/tags/tag492.xml" ContentType="application/vnd.openxmlformats-officedocument.presentationml.tags+xml"/>
  <Override PartName="/ppt/tags/tag631.xml" ContentType="application/vnd.openxmlformats-officedocument.presentationml.tags+xml"/>
  <Override PartName="/ppt/tags/tag237.xml" ContentType="application/vnd.openxmlformats-officedocument.presentationml.tags+xml"/>
  <Override PartName="/ppt/tags/tag284.xml" ContentType="application/vnd.openxmlformats-officedocument.presentationml.tags+xml"/>
  <Override PartName="/ppt/tags/tag423.xml" ContentType="application/vnd.openxmlformats-officedocument.presentationml.tags+xml"/>
  <Override PartName="/ppt/tags/tag470.xml" ContentType="application/vnd.openxmlformats-officedocument.presentationml.tags+xml"/>
  <Override PartName="/ppt/tags/tag568.xml" ContentType="application/vnd.openxmlformats-officedocument.presentationml.tags+xml"/>
  <Override PartName="/ppt/slides/slide24.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tags/tag546.xml" ContentType="application/vnd.openxmlformats-officedocument.presentationml.tags+xml"/>
  <Override PartName="/ppt/tags/tag593.xml" ContentType="application/vnd.openxmlformats-officedocument.presentationml.tags+xml"/>
  <Override PartName="/ppt/slideLayouts/slideLayout1.xml" ContentType="application/vnd.openxmlformats-officedocument.presentationml.slideLayout+xml"/>
  <Override PartName="/ppt/tags/tag37.xml" ContentType="application/vnd.openxmlformats-officedocument.presentationml.tags+xml"/>
  <Override PartName="/ppt/tags/tag84.xml" ContentType="application/vnd.openxmlformats-officedocument.presentationml.tags+xml"/>
  <Override PartName="/ppt/tags/tag199.xml" ContentType="application/vnd.openxmlformats-officedocument.presentationml.tags+xml"/>
  <Override PartName="/ppt/tags/tag338.xml" ContentType="application/vnd.openxmlformats-officedocument.presentationml.tags+xml"/>
  <Override PartName="/ppt/tags/tag385.xml" ContentType="application/vnd.openxmlformats-officedocument.presentationml.tags+xml"/>
  <Override PartName="/ppt/tags/tag401.xml" ContentType="application/vnd.openxmlformats-officedocument.presentationml.tags+xml"/>
  <Override PartName="/ppt/tags/tag669.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524.xml" ContentType="application/vnd.openxmlformats-officedocument.presentationml.tags+xml"/>
  <Override PartName="/ppt/tags/tag571.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316.xml" ContentType="application/vnd.openxmlformats-officedocument.presentationml.tags+xml"/>
  <Override PartName="/ppt/tags/tag363.xml" ContentType="application/vnd.openxmlformats-officedocument.presentationml.tags+xml"/>
  <Override PartName="/ppt/tags/tag502.xml" ContentType="application/vnd.openxmlformats-officedocument.presentationml.tags+xml"/>
  <Override PartName="/ppt/tags/tag647.xml" ContentType="application/vnd.openxmlformats-officedocument.presentationml.tags+xml"/>
  <Override PartName="/ppt/tags/tag40.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tags/tag341.xml" ContentType="application/vnd.openxmlformats-officedocument.presentationml.tags+xml"/>
  <Override PartName="/ppt/tags/tag439.xml" ContentType="application/vnd.openxmlformats-officedocument.presentationml.tags+xml"/>
  <Override PartName="/ppt/tags/tag486.xml" ContentType="application/vnd.openxmlformats-officedocument.presentationml.tags+xml"/>
  <Override PartName="/ppt/tags/tag133.xml" ContentType="application/vnd.openxmlformats-officedocument.presentationml.tags+xml"/>
  <Override PartName="/ppt/tags/tag180.xml" ContentType="application/vnd.openxmlformats-officedocument.presentationml.tags+xml"/>
  <Override PartName="/ppt/tags/tag278.xml" ContentType="application/vnd.openxmlformats-officedocument.presentationml.tags+xml"/>
  <Override PartName="/ppt/tags/tag417.xml" ContentType="application/vnd.openxmlformats-officedocument.presentationml.tags+xml"/>
  <Override PartName="/ppt/tags/tag625.xml" ContentType="application/vnd.openxmlformats-officedocument.presentationml.tags+xml"/>
  <Override PartName="/ppt/tags/tag672.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tags/tag464.xml" ContentType="application/vnd.openxmlformats-officedocument.presentationml.tags+xml"/>
  <Override PartName="/ppt/tags/tag603.xml" ContentType="application/vnd.openxmlformats-officedocument.presentationml.tags+xml"/>
  <Override PartName="/ppt/tags/tag650.xml" ContentType="application/vnd.openxmlformats-officedocument.presentationml.tags+xml"/>
  <Override PartName="/ppt/slides/slide18.xml" ContentType="application/vnd.openxmlformats-officedocument.presentationml.slide+xml"/>
  <Override PartName="/ppt/tags/tag4.xml" ContentType="application/vnd.openxmlformats-officedocument.presentationml.tags+xml"/>
  <Override PartName="/ppt/tags/tag111.xml" ContentType="application/vnd.openxmlformats-officedocument.presentationml.tags+xml"/>
  <Override PartName="/ppt/tags/tag442.xml" ContentType="application/vnd.openxmlformats-officedocument.presentationml.tags+xml"/>
  <Override PartName="/ppt/tags/tag587.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tags/tag379.xml" ContentType="application/vnd.openxmlformats-officedocument.presentationml.tags+xml"/>
  <Override PartName="/ppt/tags/tag518.xml" ContentType="application/vnd.openxmlformats-officedocument.presentationml.tags+xml"/>
  <Override PartName="/ppt/tags/tag565.xml" ContentType="application/vnd.openxmlformats-officedocument.presentationml.tags+xml"/>
  <Override PartName="/ppt/tags/tag56.xml" ContentType="application/vnd.openxmlformats-officedocument.presentationml.tags+xml"/>
  <Override PartName="/ppt/tags/tag357.xml" ContentType="application/vnd.openxmlformats-officedocument.presentationml.tags+xml"/>
  <Override PartName="/ppt/tags/tag420.xml" ContentType="application/vnd.openxmlformats-officedocument.presentationml.tags+xml"/>
  <Override PartName="/ppt/slides/slide21.xml" ContentType="application/vnd.openxmlformats-officedocument.presentationml.slide+xml"/>
  <Override PartName="/ppt/tags/tag149.xml" ContentType="application/vnd.openxmlformats-officedocument.presentationml.tags+xml"/>
  <Override PartName="/ppt/tags/tag196.xml" ContentType="application/vnd.openxmlformats-officedocument.presentationml.tags+xml"/>
  <Override PartName="/ppt/tags/tag212.xml" ContentType="application/vnd.openxmlformats-officedocument.presentationml.tags+xml"/>
  <Override PartName="/ppt/tags/tag543.xml" ContentType="application/vnd.openxmlformats-officedocument.presentationml.tags+xml"/>
  <Override PartName="/ppt/tags/tag590.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335.xml" ContentType="application/vnd.openxmlformats-officedocument.presentationml.tags+xml"/>
  <Override PartName="/ppt/tags/tag382.xml" ContentType="application/vnd.openxmlformats-officedocument.presentationml.tags+xml"/>
  <Override PartName="/ppt/tags/tag521.xml" ContentType="application/vnd.openxmlformats-officedocument.presentationml.tags+xml"/>
  <Override PartName="/ppt/tags/tag619.xml" ContentType="application/vnd.openxmlformats-officedocument.presentationml.tags+xml"/>
  <Override PartName="/ppt/tags/tag666.xml" ContentType="application/vnd.openxmlformats-officedocument.presentationml.tags+xml"/>
  <Override PartName="/ppt/tags/tag12.xml" ContentType="application/vnd.openxmlformats-officedocument.presentationml.tags+xml"/>
  <Override PartName="/ppt/tags/tag127.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tags/tag458.xml" ContentType="application/vnd.openxmlformats-officedocument.presentationml.tags+xml"/>
  <Override PartName="/ppt/tags/tag64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436.xml" ContentType="application/vnd.openxmlformats-officedocument.presentationml.tags+xml"/>
  <Override PartName="/ppt/tags/tag483.xml" ContentType="application/vnd.openxmlformats-officedocument.presentationml.tags+xml"/>
  <Override PartName="/ppt/tags/tag228.xml" ContentType="application/vnd.openxmlformats-officedocument.presentationml.tags+xml"/>
  <Override PartName="/ppt/tags/tag275.xml" ContentType="application/vnd.openxmlformats-officedocument.presentationml.tags+xml"/>
  <Override PartName="/ppt/tags/tag622.xml" ContentType="application/vnd.openxmlformats-officedocument.presentationml.tags+xml"/>
  <Override PartName="/ppt/presProps.xml" ContentType="application/vnd.openxmlformats-officedocument.presentationml.presProps+xml"/>
  <Override PartName="/ppt/tags/tag130.xml" ContentType="application/vnd.openxmlformats-officedocument.presentationml.tags+xml"/>
  <Override PartName="/ppt/tags/tag414.xml" ContentType="application/vnd.openxmlformats-officedocument.presentationml.tags+xml"/>
  <Override PartName="/ppt/tags/tag461.xml" ContentType="application/vnd.openxmlformats-officedocument.presentationml.tags+xml"/>
  <Override PartName="/ppt/tags/tag559.xml" ContentType="application/vnd.openxmlformats-officedocument.presentationml.tags+xml"/>
  <Override PartName="/ppt/tags/tag600.xml" ContentType="application/vnd.openxmlformats-officedocument.presentationml.tags+xml"/>
  <Override PartName="/ppt/slides/slide15.xml" ContentType="application/vnd.openxmlformats-officedocument.presentationml.slide+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tags/tag398.xml" ContentType="application/vnd.openxmlformats-officedocument.presentationml.tags+xml"/>
  <Override PartName="/ppt/tags/tag537.xml" ContentType="application/vnd.openxmlformats-officedocument.presentationml.tags+xml"/>
  <Override PartName="/ppt/tags/tag584.xml" ContentType="application/vnd.openxmlformats-officedocument.presentationml.tags+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231.xml" ContentType="application/vnd.openxmlformats-officedocument.presentationml.tags+xml"/>
  <Override PartName="/ppt/tags/tag329.xml" ContentType="application/vnd.openxmlformats-officedocument.presentationml.tags+xml"/>
  <Override PartName="/ppt/tags/tag376.xml" ContentType="application/vnd.openxmlformats-officedocument.presentationml.tags+xml"/>
  <Override PartName="/ppt/tags/tag168.xml" ContentType="application/vnd.openxmlformats-officedocument.presentationml.tags+xml"/>
  <Override PartName="/ppt/tags/tag499.xml" ContentType="application/vnd.openxmlformats-officedocument.presentationml.tags+xml"/>
  <Override PartName="/ppt/tags/tag515.xml" ContentType="application/vnd.openxmlformats-officedocument.presentationml.tags+xml"/>
  <Override PartName="/ppt/tags/tag562.xml" ContentType="application/vnd.openxmlformats-officedocument.presentationml.tags+xml"/>
  <Override PartName="/ppt/tags/tag53.xml" ContentType="application/vnd.openxmlformats-officedocument.presentationml.tags+xml"/>
  <Override PartName="/ppt/tags/tag307.xml" ContentType="application/vnd.openxmlformats-officedocument.presentationml.tags+xml"/>
  <Override PartName="/ppt/tags/tag354.xml" ContentType="application/vnd.openxmlformats-officedocument.presentationml.tags+xml"/>
  <Override PartName="/ppt/tags/tag540.xml" ContentType="application/vnd.openxmlformats-officedocument.presentationml.tags+xml"/>
  <Override PartName="/ppt/tags/tag638.xml" ContentType="application/vnd.openxmlformats-officedocument.presentationml.tags+xml"/>
  <Override PartName="/ppt/tags/tag31.xml" ContentType="application/vnd.openxmlformats-officedocument.presentationml.tags+xml"/>
  <Override PartName="/ppt/tags/tag146.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tags/tag477.xml" ContentType="application/vnd.openxmlformats-officedocument.presentationml.tags+xml"/>
  <Override PartName="/ppt/tags/tag616.xml" ContentType="application/vnd.openxmlformats-officedocument.presentationml.tags+xml"/>
  <Override PartName="/ppt/tags/tag663.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408.xml" ContentType="application/vnd.openxmlformats-officedocument.presentationml.tags+xml"/>
  <Override PartName="/ppt/tags/tag455.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247.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tags/tag578.xml" ContentType="application/vnd.openxmlformats-officedocument.presentationml.tags+xml"/>
  <Override PartName="/ppt/tags/tag641.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tags/tag433.xml" ContentType="application/vnd.openxmlformats-officedocument.presentationml.tags+xml"/>
  <Override PartName="/ppt/tags/tag480.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Override PartName="/ppt/tags/tag411.xml" ContentType="application/vnd.openxmlformats-officedocument.presentationml.tags+xml"/>
  <Override PartName="/ppt/tags/tag509.xml" ContentType="application/vnd.openxmlformats-officedocument.presentationml.tags+xml"/>
  <Override PartName="/ppt/tags/tag556.xml" ContentType="application/vnd.openxmlformats-officedocument.presentationml.tags+xml"/>
  <Default Extension="rels" ContentType="application/vnd.openxmlformats-package.relationships+xml"/>
  <Override PartName="/ppt/tags/tag47.xml" ContentType="application/vnd.openxmlformats-officedocument.presentationml.tags+xml"/>
  <Override PartName="/ppt/tags/tag94.xml" ContentType="application/vnd.openxmlformats-officedocument.presentationml.tags+xml"/>
  <Override PartName="/ppt/tags/tag203.xml" ContentType="application/vnd.openxmlformats-officedocument.presentationml.tags+xml"/>
  <Override PartName="/ppt/tags/tag250.xml" ContentType="application/vnd.openxmlformats-officedocument.presentationml.tags+xml"/>
  <Override PartName="/ppt/tags/tag348.xml" ContentType="application/vnd.openxmlformats-officedocument.presentationml.tags+xml"/>
  <Override PartName="/ppt/tags/tag395.xml" ContentType="application/vnd.openxmlformats-officedocument.presentationml.tags+xml"/>
  <Override PartName="/ppt/tags/tag679.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7.xml" ContentType="application/vnd.openxmlformats-officedocument.presentationml.tags+xml"/>
  <Override PartName="/ppt/tags/tag534.xml" ContentType="application/vnd.openxmlformats-officedocument.presentationml.tags+xml"/>
  <Override PartName="/ppt/tags/tag581.xml" ContentType="application/vnd.openxmlformats-officedocument.presentationml.tags+xml"/>
  <Override PartName="/ppt/tags/tag25.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65.xml" ContentType="application/vnd.openxmlformats-officedocument.presentationml.tags+xml"/>
  <Override PartName="/ppt/tags/tag326.xml" ContentType="application/vnd.openxmlformats-officedocument.presentationml.tags+xml"/>
  <Override PartName="/ppt/tags/tag373.xml" ContentType="application/vnd.openxmlformats-officedocument.presentationml.tags+xml"/>
  <Override PartName="/ppt/tags/tag512.xml" ContentType="application/vnd.openxmlformats-officedocument.presentationml.tags+xml"/>
  <Override PartName="/ppt/tags/tag657.xml" ContentType="application/vnd.openxmlformats-officedocument.presentationml.tags+xml"/>
  <Override PartName="/ppt/tags/tag50.xml" ContentType="application/vnd.openxmlformats-officedocument.presentationml.tags+xml"/>
  <Override PartName="/ppt/tags/tag304.xml" ContentType="application/vnd.openxmlformats-officedocument.presentationml.tags+xml"/>
  <Override PartName="/ppt/tags/tag351.xml" ContentType="application/vnd.openxmlformats-officedocument.presentationml.tags+xml"/>
  <Override PartName="/ppt/tags/tag449.xml" ContentType="application/vnd.openxmlformats-officedocument.presentationml.tags+xml"/>
  <Override PartName="/ppt/tags/tag496.xml" ContentType="application/vnd.openxmlformats-officedocument.presentationml.tags+xml"/>
  <Override PartName="/ppt/tags/tag635.xml" ContentType="application/vnd.openxmlformats-officedocument.presentationml.tags+xml"/>
  <Override PartName="/ppt/tags/tag682.xml" ContentType="application/vnd.openxmlformats-officedocument.presentationml.tags+xml"/>
  <Override PartName="/ppt/tags/tag143.xml" ContentType="application/vnd.openxmlformats-officedocument.presentationml.tags+xml"/>
  <Override PartName="/ppt/tags/tag190.xml" ContentType="application/vnd.openxmlformats-officedocument.presentationml.tags+xml"/>
  <Override PartName="/ppt/tags/tag288.xml" ContentType="application/vnd.openxmlformats-officedocument.presentationml.tags+xml"/>
  <Override PartName="/ppt/tags/tag427.xml" ContentType="application/vnd.openxmlformats-officedocument.presentationml.tags+xml"/>
  <Override PartName="/ppt/tags/tag474.xml" ContentType="application/vnd.openxmlformats-officedocument.presentationml.tags+xml"/>
  <Override PartName="/ppt/slides/slide28.xml" ContentType="application/vnd.openxmlformats-officedocument.presentationml.slide+xml"/>
  <Override PartName="/ppt/tags/tag219.xml" ContentType="application/vnd.openxmlformats-officedocument.presentationml.tags+xml"/>
  <Override PartName="/ppt/tags/tag266.xml" ContentType="application/vnd.openxmlformats-officedocument.presentationml.tags+xml"/>
  <Override PartName="/ppt/tags/tag597.xml" ContentType="application/vnd.openxmlformats-officedocument.presentationml.tags+xml"/>
  <Override PartName="/ppt/tags/tag613.xml" ContentType="application/vnd.openxmlformats-officedocument.presentationml.tags+xml"/>
  <Override PartName="/ppt/tags/tag660.xml" ContentType="application/vnd.openxmlformats-officedocument.presentationml.tags+xml"/>
  <Override PartName="/ppt/slides/slide3.xml" ContentType="application/vnd.openxmlformats-officedocument.presentationml.slide+xml"/>
  <Override PartName="/ppt/slideLayouts/slideLayout5.xml" ContentType="application/vnd.openxmlformats-officedocument.presentationml.slideLayout+xml"/>
  <Override PartName="/ppt/tags/tag121.xml" ContentType="application/vnd.openxmlformats-officedocument.presentationml.tags+xml"/>
  <Override PartName="/ppt/tags/tag389.xml" ContentType="application/vnd.openxmlformats-officedocument.presentationml.tags+xml"/>
  <Override PartName="/ppt/tags/tag405.xml" ContentType="application/vnd.openxmlformats-officedocument.presentationml.tags+xml"/>
  <Override PartName="/ppt/tags/tag452.xml" ContentType="application/vnd.openxmlformats-officedocument.presentationml.tags+xml"/>
  <Default Extension="jpeg" ContentType="image/jpeg"/>
  <Override PartName="/ppt/tags/tag88.xml" ContentType="application/vnd.openxmlformats-officedocument.presentationml.tags+xml"/>
  <Override PartName="/ppt/tags/tag244.xml" ContentType="application/vnd.openxmlformats-officedocument.presentationml.tags+xml"/>
  <Override PartName="/ppt/tags/tag291.xml" ContentType="application/vnd.openxmlformats-officedocument.presentationml.tags+xml"/>
  <Override PartName="/ppt/tags/tag430.xml" ContentType="application/vnd.openxmlformats-officedocument.presentationml.tags+xml"/>
  <Override PartName="/ppt/tags/tag528.xml" ContentType="application/vnd.openxmlformats-officedocument.presentationml.tags+xml"/>
  <Override PartName="/ppt/tags/tag575.xml" ContentType="application/vnd.openxmlformats-officedocument.presentationml.tags+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tags/tag367.xml" ContentType="application/vnd.openxmlformats-officedocument.presentationml.tags+xml"/>
  <Override PartName="/ppt/tags/tag506.xml" ContentType="application/vnd.openxmlformats-officedocument.presentationml.tags+xml"/>
  <Override PartName="/ppt/tags/tag553.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59" r:id="rId2"/>
    <p:sldId id="261" r:id="rId3"/>
    <p:sldId id="268" r:id="rId4"/>
    <p:sldId id="348" r:id="rId5"/>
    <p:sldId id="349" r:id="rId6"/>
    <p:sldId id="262" r:id="rId7"/>
    <p:sldId id="266" r:id="rId8"/>
    <p:sldId id="322" r:id="rId9"/>
    <p:sldId id="263" r:id="rId10"/>
    <p:sldId id="273" r:id="rId11"/>
    <p:sldId id="278" r:id="rId12"/>
    <p:sldId id="286" r:id="rId13"/>
    <p:sldId id="289" r:id="rId14"/>
    <p:sldId id="287" r:id="rId15"/>
    <p:sldId id="288" r:id="rId16"/>
    <p:sldId id="280" r:id="rId17"/>
    <p:sldId id="274" r:id="rId18"/>
    <p:sldId id="296" r:id="rId19"/>
    <p:sldId id="299" r:id="rId20"/>
    <p:sldId id="297" r:id="rId21"/>
    <p:sldId id="303" r:id="rId22"/>
    <p:sldId id="304" r:id="rId23"/>
    <p:sldId id="307" r:id="rId24"/>
    <p:sldId id="305" r:id="rId25"/>
    <p:sldId id="313" r:id="rId26"/>
    <p:sldId id="314" r:id="rId27"/>
    <p:sldId id="315" r:id="rId28"/>
    <p:sldId id="309" r:id="rId29"/>
    <p:sldId id="317" r:id="rId30"/>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96" userDrawn="1">
          <p15:clr>
            <a:srgbClr val="A4A3A4"/>
          </p15:clr>
        </p15:guide>
        <p15:guide id="2" pos="39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PTer_Tang" initials="" lastIdx="0" clrIdx="0"/>
  <p:cmAuthor id="1" name="李永宾" initials="李永宾" lastIdx="0" clrIdx="0"/>
  <p:cmAuthor id="2" name="rebacca" initials="r" lastIdx="0" clrIdx="1"/>
  <p:cmAuthor id="3" name="CHENYUE" initials="C" lastIdx="0" clrIdx="2"/>
  <p:cmAuthor id="4" name="kingsoft" initials="k" lastIdx="0" clrIdx="0"/>
  <p:cmAuthor id="5" name="王习习" initials="王" lastIdx="0" clrIdx="0"/>
  <p:cmAuthor id="6" name="Lenovo" initials="L" lastIdx="0" clrIdx="5"/>
  <p:cmAuthor id="7" name="姜伟光" initials="姜" lastIdx="0" clrIdx="0"/>
  <p:cmAuthor id="8" name="宋洁然" initials="宋" lastIdx="0" clrIdx="1"/>
  <p:cmAuthor id="9" name="ming qiu" initials="m" lastIdx="0" clrIdx="1"/>
  <p:cmAuthor id="10" name="86136" initials="8" lastIdx="0" clrIdx="9"/>
  <p:cmAuthor id="11" name="xiaoxuan Zeng" initials="x" lastIdx="0" clrIdx="0"/>
  <p:cmAuthor id="12" name="ycadmin" initials="y" lastIdx="0" clrIdx="11"/>
  <p:cmAuthor id="13" name="虾米" initials="虾" lastIdx="0" clrIdx="12"/>
  <p:cmAuthor id="14" name="Administrator" initials="A" lastIdx="0" clrIdx="13"/>
  <p:cmAuthor id="15" name="付" initials="付"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A6500"/>
    <a:srgbClr val="EDEDED"/>
    <a:srgbClr val="E32D24"/>
    <a:srgbClr val="E02924"/>
    <a:srgbClr val="FE5443"/>
    <a:srgbClr val="D29055"/>
    <a:srgbClr val="AD7E00"/>
    <a:srgbClr val="262626"/>
    <a:srgbClr val="DCDCD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DE92E7-8D68-40CC-9BB4-FEAE9A1AA901}" styleName="{5e54ee44-2122-4b89-9784-b75a85ec0aa5}">
    <a:wholeTbl>
      <a:tcTxStyle>
        <a:fontRef idx="none">
          <a:prstClr val="black"/>
        </a:fontRef>
      </a:tcTxStyle>
      <a:tcStyle>
        <a:tcBdr>
          <a:insideH>
            <a:ln w="12700" cmpd="sng">
              <a:solidFill>
                <a:srgbClr val="E9E9E9"/>
              </a:solidFill>
            </a:ln>
          </a:insideH>
          <a:insideV>
            <a:ln w="12700" cmpd="sng">
              <a:solidFill>
                <a:srgbClr val="E9E9E9"/>
              </a:solidFill>
            </a:ln>
          </a:insideV>
        </a:tcBdr>
        <a:fill>
          <a:solidFill>
            <a:srgbClr val="FFFFFF"/>
          </a:solidFill>
        </a:fill>
      </a:tcStyle>
    </a:wholeTbl>
    <a:lastRow>
      <a:tcTxStyle>
        <a:fontRef idx="none">
          <a:prstClr val="black"/>
        </a:fontRef>
      </a:tcTxStyle>
      <a:tcStyle>
        <a:tcBdr/>
        <a:fill>
          <a:solidFill>
            <a:srgbClr val="E9E9E9"/>
          </a:solidFill>
        </a:fill>
      </a:tcStyle>
    </a:lastRow>
    <a:firstRow>
      <a:tcTxStyle>
        <a:fontRef idx="none">
          <a:prstClr val="black"/>
        </a:fontRef>
      </a:tcTxStyle>
      <a:tcStyle>
        <a:tcBdr>
          <a:insideH>
            <a:ln w="12700" cmpd="sng">
              <a:solidFill>
                <a:srgbClr val="E9E9E9"/>
              </a:solidFill>
            </a:ln>
          </a:insideH>
          <a:insideV>
            <a:ln w="12700" cmpd="sng">
              <a:solidFill>
                <a:srgbClr val="E9E9E9"/>
              </a:solidFill>
            </a:ln>
          </a:insideV>
        </a:tcBdr>
        <a:fill>
          <a:solidFill>
            <a:srgbClr val="2E6CB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0" d="100"/>
          <a:sy n="70" d="100"/>
        </p:scale>
        <p:origin x="-780" y="-108"/>
      </p:cViewPr>
      <p:guideLst>
        <p:guide orient="horz" pos="2096"/>
        <p:guide pos="393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pPr/>
              <a:t>2023-02-13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2023-02-13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2023-02-13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2023-02-13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2023-02-13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2023-02-13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2023-02-13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2023-02-13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2023-02-13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2023-02-13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2023-02-13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2023-02-13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2023-02-13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pPr/>
              <a:t>2023-02-13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pPr/>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tags" Target="../tags/tag81.xml"/><Relationship Id="rId26" Type="http://schemas.openxmlformats.org/officeDocument/2006/relationships/image" Target="../media/image2.jpeg"/><Relationship Id="rId3" Type="http://schemas.openxmlformats.org/officeDocument/2006/relationships/tags" Target="../tags/tag66.xml"/><Relationship Id="rId21" Type="http://schemas.openxmlformats.org/officeDocument/2006/relationships/tags" Target="../tags/tag84.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image" Target="../media/image1.jpeg"/><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tags" Target="../tags/tag83.xml"/><Relationship Id="rId29" Type="http://schemas.openxmlformats.org/officeDocument/2006/relationships/image" Target="../media/image5.jpe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slideLayout" Target="../slideLayouts/slideLayout2.xml"/><Relationship Id="rId32" Type="http://schemas.openxmlformats.org/officeDocument/2006/relationships/image" Target="../media/image8.jpeg"/><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tags" Target="../tags/tag86.xml"/><Relationship Id="rId28" Type="http://schemas.openxmlformats.org/officeDocument/2006/relationships/image" Target="../media/image4.jpeg"/><Relationship Id="rId10" Type="http://schemas.openxmlformats.org/officeDocument/2006/relationships/tags" Target="../tags/tag73.xml"/><Relationship Id="rId19" Type="http://schemas.openxmlformats.org/officeDocument/2006/relationships/tags" Target="../tags/tag82.xml"/><Relationship Id="rId31" Type="http://schemas.openxmlformats.org/officeDocument/2006/relationships/image" Target="../media/image7.jpeg"/><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image" Target="../media/image3.jpeg"/><Relationship Id="rId30"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tags" Target="../tags/tag257.xml"/><Relationship Id="rId18" Type="http://schemas.openxmlformats.org/officeDocument/2006/relationships/tags" Target="../tags/tag262.xml"/><Relationship Id="rId26" Type="http://schemas.openxmlformats.org/officeDocument/2006/relationships/tags" Target="../tags/tag270.xml"/><Relationship Id="rId3" Type="http://schemas.openxmlformats.org/officeDocument/2006/relationships/tags" Target="../tags/tag247.xml"/><Relationship Id="rId21" Type="http://schemas.openxmlformats.org/officeDocument/2006/relationships/tags" Target="../tags/tag265.xml"/><Relationship Id="rId7" Type="http://schemas.openxmlformats.org/officeDocument/2006/relationships/tags" Target="../tags/tag251.xml"/><Relationship Id="rId12" Type="http://schemas.openxmlformats.org/officeDocument/2006/relationships/tags" Target="../tags/tag256.xml"/><Relationship Id="rId17" Type="http://schemas.openxmlformats.org/officeDocument/2006/relationships/tags" Target="../tags/tag261.xml"/><Relationship Id="rId25" Type="http://schemas.openxmlformats.org/officeDocument/2006/relationships/tags" Target="../tags/tag269.xml"/><Relationship Id="rId2" Type="http://schemas.openxmlformats.org/officeDocument/2006/relationships/tags" Target="../tags/tag246.xml"/><Relationship Id="rId16" Type="http://schemas.openxmlformats.org/officeDocument/2006/relationships/tags" Target="../tags/tag260.xml"/><Relationship Id="rId20" Type="http://schemas.openxmlformats.org/officeDocument/2006/relationships/tags" Target="../tags/tag264.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tags" Target="../tags/tag255.xml"/><Relationship Id="rId24" Type="http://schemas.openxmlformats.org/officeDocument/2006/relationships/tags" Target="../tags/tag268.xml"/><Relationship Id="rId5" Type="http://schemas.openxmlformats.org/officeDocument/2006/relationships/tags" Target="../tags/tag249.xml"/><Relationship Id="rId15" Type="http://schemas.openxmlformats.org/officeDocument/2006/relationships/tags" Target="../tags/tag259.xml"/><Relationship Id="rId23" Type="http://schemas.openxmlformats.org/officeDocument/2006/relationships/tags" Target="../tags/tag267.xml"/><Relationship Id="rId28" Type="http://schemas.openxmlformats.org/officeDocument/2006/relationships/image" Target="../media/image28.jpeg"/><Relationship Id="rId10" Type="http://schemas.openxmlformats.org/officeDocument/2006/relationships/tags" Target="../tags/tag254.xml"/><Relationship Id="rId19" Type="http://schemas.openxmlformats.org/officeDocument/2006/relationships/tags" Target="../tags/tag263.xml"/><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tags" Target="../tags/tag258.xml"/><Relationship Id="rId22" Type="http://schemas.openxmlformats.org/officeDocument/2006/relationships/tags" Target="../tags/tag266.xml"/><Relationship Id="rId27"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tags" Target="../tags/tag283.xml"/><Relationship Id="rId18" Type="http://schemas.openxmlformats.org/officeDocument/2006/relationships/tags" Target="../tags/tag288.xml"/><Relationship Id="rId3" Type="http://schemas.openxmlformats.org/officeDocument/2006/relationships/tags" Target="../tags/tag273.xml"/><Relationship Id="rId21" Type="http://schemas.openxmlformats.org/officeDocument/2006/relationships/tags" Target="../tags/tag291.xml"/><Relationship Id="rId7" Type="http://schemas.openxmlformats.org/officeDocument/2006/relationships/tags" Target="../tags/tag277.xml"/><Relationship Id="rId12" Type="http://schemas.openxmlformats.org/officeDocument/2006/relationships/tags" Target="../tags/tag282.xml"/><Relationship Id="rId17" Type="http://schemas.openxmlformats.org/officeDocument/2006/relationships/tags" Target="../tags/tag287.xml"/><Relationship Id="rId2" Type="http://schemas.openxmlformats.org/officeDocument/2006/relationships/tags" Target="../tags/tag272.xml"/><Relationship Id="rId16" Type="http://schemas.openxmlformats.org/officeDocument/2006/relationships/tags" Target="../tags/tag286.xml"/><Relationship Id="rId20" Type="http://schemas.openxmlformats.org/officeDocument/2006/relationships/tags" Target="../tags/tag290.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tags" Target="../tags/tag281.xml"/><Relationship Id="rId24" Type="http://schemas.openxmlformats.org/officeDocument/2006/relationships/image" Target="../media/image30.jpeg"/><Relationship Id="rId5" Type="http://schemas.openxmlformats.org/officeDocument/2006/relationships/tags" Target="../tags/tag275.xml"/><Relationship Id="rId15" Type="http://schemas.openxmlformats.org/officeDocument/2006/relationships/tags" Target="../tags/tag285.xml"/><Relationship Id="rId23" Type="http://schemas.openxmlformats.org/officeDocument/2006/relationships/image" Target="../media/image29.png"/><Relationship Id="rId10" Type="http://schemas.openxmlformats.org/officeDocument/2006/relationships/tags" Target="../tags/tag280.xml"/><Relationship Id="rId19" Type="http://schemas.openxmlformats.org/officeDocument/2006/relationships/tags" Target="../tags/tag289.xml"/><Relationship Id="rId4" Type="http://schemas.openxmlformats.org/officeDocument/2006/relationships/tags" Target="../tags/tag274.xml"/><Relationship Id="rId9" Type="http://schemas.openxmlformats.org/officeDocument/2006/relationships/tags" Target="../tags/tag279.xml"/><Relationship Id="rId14" Type="http://schemas.openxmlformats.org/officeDocument/2006/relationships/tags" Target="../tags/tag284.xml"/><Relationship Id="rId2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tags" Target="../tags/tag304.xml"/><Relationship Id="rId18" Type="http://schemas.openxmlformats.org/officeDocument/2006/relationships/tags" Target="../tags/tag309.xml"/><Relationship Id="rId26" Type="http://schemas.openxmlformats.org/officeDocument/2006/relationships/image" Target="../media/image34.png"/><Relationship Id="rId3" Type="http://schemas.openxmlformats.org/officeDocument/2006/relationships/tags" Target="../tags/tag294.xml"/><Relationship Id="rId21" Type="http://schemas.openxmlformats.org/officeDocument/2006/relationships/tags" Target="../tags/tag312.xml"/><Relationship Id="rId7" Type="http://schemas.openxmlformats.org/officeDocument/2006/relationships/tags" Target="../tags/tag298.xml"/><Relationship Id="rId12" Type="http://schemas.openxmlformats.org/officeDocument/2006/relationships/tags" Target="../tags/tag303.xml"/><Relationship Id="rId17" Type="http://schemas.openxmlformats.org/officeDocument/2006/relationships/tags" Target="../tags/tag308.xml"/><Relationship Id="rId25" Type="http://schemas.openxmlformats.org/officeDocument/2006/relationships/image" Target="../media/image33.jpeg"/><Relationship Id="rId2" Type="http://schemas.openxmlformats.org/officeDocument/2006/relationships/tags" Target="../tags/tag293.xml"/><Relationship Id="rId16" Type="http://schemas.openxmlformats.org/officeDocument/2006/relationships/tags" Target="../tags/tag307.xml"/><Relationship Id="rId20" Type="http://schemas.openxmlformats.org/officeDocument/2006/relationships/tags" Target="../tags/tag311.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tags" Target="../tags/tag302.xml"/><Relationship Id="rId24" Type="http://schemas.openxmlformats.org/officeDocument/2006/relationships/image" Target="../media/image32.jpeg"/><Relationship Id="rId5" Type="http://schemas.openxmlformats.org/officeDocument/2006/relationships/tags" Target="../tags/tag296.xml"/><Relationship Id="rId15" Type="http://schemas.openxmlformats.org/officeDocument/2006/relationships/tags" Target="../tags/tag306.xml"/><Relationship Id="rId23" Type="http://schemas.openxmlformats.org/officeDocument/2006/relationships/image" Target="../media/image31.jpeg"/><Relationship Id="rId10" Type="http://schemas.openxmlformats.org/officeDocument/2006/relationships/tags" Target="../tags/tag301.xml"/><Relationship Id="rId19" Type="http://schemas.openxmlformats.org/officeDocument/2006/relationships/tags" Target="../tags/tag310.xml"/><Relationship Id="rId4" Type="http://schemas.openxmlformats.org/officeDocument/2006/relationships/tags" Target="../tags/tag295.xml"/><Relationship Id="rId9" Type="http://schemas.openxmlformats.org/officeDocument/2006/relationships/tags" Target="../tags/tag300.xml"/><Relationship Id="rId14" Type="http://schemas.openxmlformats.org/officeDocument/2006/relationships/tags" Target="../tags/tag305.xml"/><Relationship Id="rId2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tags" Target="../tags/tag320.xml"/><Relationship Id="rId13" Type="http://schemas.openxmlformats.org/officeDocument/2006/relationships/tags" Target="../tags/tag325.xml"/><Relationship Id="rId18" Type="http://schemas.openxmlformats.org/officeDocument/2006/relationships/tags" Target="../tags/tag330.xml"/><Relationship Id="rId26" Type="http://schemas.openxmlformats.org/officeDocument/2006/relationships/slideLayout" Target="../slideLayouts/slideLayout1.xml"/><Relationship Id="rId3" Type="http://schemas.openxmlformats.org/officeDocument/2006/relationships/tags" Target="../tags/tag315.xml"/><Relationship Id="rId21" Type="http://schemas.openxmlformats.org/officeDocument/2006/relationships/tags" Target="../tags/tag333.xml"/><Relationship Id="rId7" Type="http://schemas.openxmlformats.org/officeDocument/2006/relationships/tags" Target="../tags/tag319.xml"/><Relationship Id="rId12" Type="http://schemas.openxmlformats.org/officeDocument/2006/relationships/tags" Target="../tags/tag324.xml"/><Relationship Id="rId17" Type="http://schemas.openxmlformats.org/officeDocument/2006/relationships/tags" Target="../tags/tag329.xml"/><Relationship Id="rId25" Type="http://schemas.openxmlformats.org/officeDocument/2006/relationships/tags" Target="../tags/tag337.xml"/><Relationship Id="rId2" Type="http://schemas.openxmlformats.org/officeDocument/2006/relationships/tags" Target="../tags/tag314.xml"/><Relationship Id="rId16" Type="http://schemas.openxmlformats.org/officeDocument/2006/relationships/tags" Target="../tags/tag328.xml"/><Relationship Id="rId20" Type="http://schemas.openxmlformats.org/officeDocument/2006/relationships/tags" Target="../tags/tag332.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tags" Target="../tags/tag323.xml"/><Relationship Id="rId24" Type="http://schemas.openxmlformats.org/officeDocument/2006/relationships/tags" Target="../tags/tag336.xml"/><Relationship Id="rId5" Type="http://schemas.openxmlformats.org/officeDocument/2006/relationships/tags" Target="../tags/tag317.xml"/><Relationship Id="rId15" Type="http://schemas.openxmlformats.org/officeDocument/2006/relationships/tags" Target="../tags/tag327.xml"/><Relationship Id="rId23" Type="http://schemas.openxmlformats.org/officeDocument/2006/relationships/tags" Target="../tags/tag335.xml"/><Relationship Id="rId10" Type="http://schemas.openxmlformats.org/officeDocument/2006/relationships/tags" Target="../tags/tag322.xml"/><Relationship Id="rId19" Type="http://schemas.openxmlformats.org/officeDocument/2006/relationships/tags" Target="../tags/tag331.xml"/><Relationship Id="rId4" Type="http://schemas.openxmlformats.org/officeDocument/2006/relationships/tags" Target="../tags/tag316.xml"/><Relationship Id="rId9" Type="http://schemas.openxmlformats.org/officeDocument/2006/relationships/tags" Target="../tags/tag321.xml"/><Relationship Id="rId14" Type="http://schemas.openxmlformats.org/officeDocument/2006/relationships/tags" Target="../tags/tag326.xml"/><Relationship Id="rId22" Type="http://schemas.openxmlformats.org/officeDocument/2006/relationships/tags" Target="../tags/tag334.xml"/><Relationship Id="rId27"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tags" Target="../tags/tag345.xml"/><Relationship Id="rId13" Type="http://schemas.openxmlformats.org/officeDocument/2006/relationships/tags" Target="../tags/tag350.xml"/><Relationship Id="rId18" Type="http://schemas.openxmlformats.org/officeDocument/2006/relationships/tags" Target="../tags/tag355.xml"/><Relationship Id="rId3" Type="http://schemas.openxmlformats.org/officeDocument/2006/relationships/tags" Target="../tags/tag340.xml"/><Relationship Id="rId21" Type="http://schemas.openxmlformats.org/officeDocument/2006/relationships/slideLayout" Target="../slideLayouts/slideLayout1.xml"/><Relationship Id="rId7" Type="http://schemas.openxmlformats.org/officeDocument/2006/relationships/tags" Target="../tags/tag344.xml"/><Relationship Id="rId12" Type="http://schemas.openxmlformats.org/officeDocument/2006/relationships/tags" Target="../tags/tag349.xml"/><Relationship Id="rId17" Type="http://schemas.openxmlformats.org/officeDocument/2006/relationships/tags" Target="../tags/tag354.xml"/><Relationship Id="rId25" Type="http://schemas.openxmlformats.org/officeDocument/2006/relationships/image" Target="../media/image39.png"/><Relationship Id="rId2" Type="http://schemas.openxmlformats.org/officeDocument/2006/relationships/tags" Target="../tags/tag339.xml"/><Relationship Id="rId16" Type="http://schemas.openxmlformats.org/officeDocument/2006/relationships/tags" Target="../tags/tag353.xml"/><Relationship Id="rId20" Type="http://schemas.openxmlformats.org/officeDocument/2006/relationships/tags" Target="../tags/tag357.xml"/><Relationship Id="rId1" Type="http://schemas.openxmlformats.org/officeDocument/2006/relationships/tags" Target="../tags/tag338.xml"/><Relationship Id="rId6" Type="http://schemas.openxmlformats.org/officeDocument/2006/relationships/tags" Target="../tags/tag343.xml"/><Relationship Id="rId11" Type="http://schemas.openxmlformats.org/officeDocument/2006/relationships/tags" Target="../tags/tag348.xml"/><Relationship Id="rId24" Type="http://schemas.openxmlformats.org/officeDocument/2006/relationships/image" Target="../media/image38.png"/><Relationship Id="rId5" Type="http://schemas.openxmlformats.org/officeDocument/2006/relationships/tags" Target="../tags/tag342.xml"/><Relationship Id="rId15" Type="http://schemas.openxmlformats.org/officeDocument/2006/relationships/tags" Target="../tags/tag352.xml"/><Relationship Id="rId23" Type="http://schemas.openxmlformats.org/officeDocument/2006/relationships/image" Target="../media/image37.png"/><Relationship Id="rId10" Type="http://schemas.openxmlformats.org/officeDocument/2006/relationships/tags" Target="../tags/tag347.xml"/><Relationship Id="rId19" Type="http://schemas.openxmlformats.org/officeDocument/2006/relationships/tags" Target="../tags/tag356.xml"/><Relationship Id="rId4" Type="http://schemas.openxmlformats.org/officeDocument/2006/relationships/tags" Target="../tags/tag341.xml"/><Relationship Id="rId9" Type="http://schemas.openxmlformats.org/officeDocument/2006/relationships/tags" Target="../tags/tag346.xml"/><Relationship Id="rId14" Type="http://schemas.openxmlformats.org/officeDocument/2006/relationships/tags" Target="../tags/tag351.xml"/><Relationship Id="rId22"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tags" Target="../tags/tag365.xml"/><Relationship Id="rId13" Type="http://schemas.openxmlformats.org/officeDocument/2006/relationships/tags" Target="../tags/tag370.xml"/><Relationship Id="rId18" Type="http://schemas.openxmlformats.org/officeDocument/2006/relationships/tags" Target="../tags/tag375.xml"/><Relationship Id="rId26" Type="http://schemas.openxmlformats.org/officeDocument/2006/relationships/image" Target="../media/image41.png"/><Relationship Id="rId3" Type="http://schemas.openxmlformats.org/officeDocument/2006/relationships/tags" Target="../tags/tag360.xml"/><Relationship Id="rId21" Type="http://schemas.openxmlformats.org/officeDocument/2006/relationships/tags" Target="../tags/tag378.xml"/><Relationship Id="rId7" Type="http://schemas.openxmlformats.org/officeDocument/2006/relationships/tags" Target="../tags/tag364.xml"/><Relationship Id="rId12" Type="http://schemas.openxmlformats.org/officeDocument/2006/relationships/tags" Target="../tags/tag369.xml"/><Relationship Id="rId17" Type="http://schemas.openxmlformats.org/officeDocument/2006/relationships/tags" Target="../tags/tag374.xml"/><Relationship Id="rId25" Type="http://schemas.openxmlformats.org/officeDocument/2006/relationships/image" Target="../media/image40.png"/><Relationship Id="rId2" Type="http://schemas.openxmlformats.org/officeDocument/2006/relationships/tags" Target="../tags/tag359.xml"/><Relationship Id="rId16" Type="http://schemas.openxmlformats.org/officeDocument/2006/relationships/tags" Target="../tags/tag373.xml"/><Relationship Id="rId20" Type="http://schemas.openxmlformats.org/officeDocument/2006/relationships/tags" Target="../tags/tag377.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tags" Target="../tags/tag368.xml"/><Relationship Id="rId24" Type="http://schemas.openxmlformats.org/officeDocument/2006/relationships/slideLayout" Target="../slideLayouts/slideLayout1.xml"/><Relationship Id="rId5" Type="http://schemas.openxmlformats.org/officeDocument/2006/relationships/tags" Target="../tags/tag362.xml"/><Relationship Id="rId15" Type="http://schemas.openxmlformats.org/officeDocument/2006/relationships/tags" Target="../tags/tag372.xml"/><Relationship Id="rId23" Type="http://schemas.openxmlformats.org/officeDocument/2006/relationships/tags" Target="../tags/tag380.xml"/><Relationship Id="rId10" Type="http://schemas.openxmlformats.org/officeDocument/2006/relationships/tags" Target="../tags/tag367.xml"/><Relationship Id="rId19" Type="http://schemas.openxmlformats.org/officeDocument/2006/relationships/tags" Target="../tags/tag376.xml"/><Relationship Id="rId4" Type="http://schemas.openxmlformats.org/officeDocument/2006/relationships/tags" Target="../tags/tag361.xml"/><Relationship Id="rId9" Type="http://schemas.openxmlformats.org/officeDocument/2006/relationships/tags" Target="../tags/tag366.xml"/><Relationship Id="rId14" Type="http://schemas.openxmlformats.org/officeDocument/2006/relationships/tags" Target="../tags/tag371.xml"/><Relationship Id="rId22" Type="http://schemas.openxmlformats.org/officeDocument/2006/relationships/tags" Target="../tags/tag379.xml"/><Relationship Id="rId27"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tags" Target="../tags/tag388.xml"/><Relationship Id="rId13" Type="http://schemas.openxmlformats.org/officeDocument/2006/relationships/tags" Target="../tags/tag393.xml"/><Relationship Id="rId3" Type="http://schemas.openxmlformats.org/officeDocument/2006/relationships/tags" Target="../tags/tag383.xml"/><Relationship Id="rId7" Type="http://schemas.openxmlformats.org/officeDocument/2006/relationships/tags" Target="../tags/tag387.xml"/><Relationship Id="rId12" Type="http://schemas.openxmlformats.org/officeDocument/2006/relationships/tags" Target="../tags/tag392.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tags" Target="../tags/tag386.xml"/><Relationship Id="rId11" Type="http://schemas.openxmlformats.org/officeDocument/2006/relationships/tags" Target="../tags/tag391.xml"/><Relationship Id="rId5" Type="http://schemas.openxmlformats.org/officeDocument/2006/relationships/tags" Target="../tags/tag385.xml"/><Relationship Id="rId10" Type="http://schemas.openxmlformats.org/officeDocument/2006/relationships/tags" Target="../tags/tag390.xml"/><Relationship Id="rId4" Type="http://schemas.openxmlformats.org/officeDocument/2006/relationships/tags" Target="../tags/tag384.xml"/><Relationship Id="rId9" Type="http://schemas.openxmlformats.org/officeDocument/2006/relationships/tags" Target="../tags/tag389.xml"/><Relationship Id="rId1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tags" Target="../tags/tag406.xml"/><Relationship Id="rId18" Type="http://schemas.openxmlformats.org/officeDocument/2006/relationships/tags" Target="../tags/tag411.xml"/><Relationship Id="rId26" Type="http://schemas.openxmlformats.org/officeDocument/2006/relationships/tags" Target="../tags/tag419.xml"/><Relationship Id="rId3" Type="http://schemas.openxmlformats.org/officeDocument/2006/relationships/tags" Target="../tags/tag396.xml"/><Relationship Id="rId21" Type="http://schemas.openxmlformats.org/officeDocument/2006/relationships/tags" Target="../tags/tag414.xml"/><Relationship Id="rId7" Type="http://schemas.openxmlformats.org/officeDocument/2006/relationships/tags" Target="../tags/tag400.xml"/><Relationship Id="rId12" Type="http://schemas.openxmlformats.org/officeDocument/2006/relationships/tags" Target="../tags/tag405.xml"/><Relationship Id="rId17" Type="http://schemas.openxmlformats.org/officeDocument/2006/relationships/tags" Target="../tags/tag410.xml"/><Relationship Id="rId25" Type="http://schemas.openxmlformats.org/officeDocument/2006/relationships/tags" Target="../tags/tag418.xml"/><Relationship Id="rId2" Type="http://schemas.openxmlformats.org/officeDocument/2006/relationships/tags" Target="../tags/tag395.xml"/><Relationship Id="rId16" Type="http://schemas.openxmlformats.org/officeDocument/2006/relationships/tags" Target="../tags/tag409.xml"/><Relationship Id="rId20" Type="http://schemas.openxmlformats.org/officeDocument/2006/relationships/tags" Target="../tags/tag413.xml"/><Relationship Id="rId29" Type="http://schemas.openxmlformats.org/officeDocument/2006/relationships/tags" Target="../tags/tag422.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tags" Target="../tags/tag404.xml"/><Relationship Id="rId24" Type="http://schemas.openxmlformats.org/officeDocument/2006/relationships/tags" Target="../tags/tag417.xml"/><Relationship Id="rId32" Type="http://schemas.openxmlformats.org/officeDocument/2006/relationships/image" Target="../media/image43.png"/><Relationship Id="rId5" Type="http://schemas.openxmlformats.org/officeDocument/2006/relationships/tags" Target="../tags/tag398.xml"/><Relationship Id="rId15" Type="http://schemas.openxmlformats.org/officeDocument/2006/relationships/tags" Target="../tags/tag408.xml"/><Relationship Id="rId23" Type="http://schemas.openxmlformats.org/officeDocument/2006/relationships/tags" Target="../tags/tag416.xml"/><Relationship Id="rId28" Type="http://schemas.openxmlformats.org/officeDocument/2006/relationships/tags" Target="../tags/tag421.xml"/><Relationship Id="rId10" Type="http://schemas.openxmlformats.org/officeDocument/2006/relationships/tags" Target="../tags/tag403.xml"/><Relationship Id="rId19" Type="http://schemas.openxmlformats.org/officeDocument/2006/relationships/tags" Target="../tags/tag412.xml"/><Relationship Id="rId31" Type="http://schemas.openxmlformats.org/officeDocument/2006/relationships/slideLayout" Target="../slideLayouts/slideLayout1.xml"/><Relationship Id="rId4" Type="http://schemas.openxmlformats.org/officeDocument/2006/relationships/tags" Target="../tags/tag397.xml"/><Relationship Id="rId9" Type="http://schemas.openxmlformats.org/officeDocument/2006/relationships/tags" Target="../tags/tag402.xml"/><Relationship Id="rId14" Type="http://schemas.openxmlformats.org/officeDocument/2006/relationships/tags" Target="../tags/tag407.xml"/><Relationship Id="rId22" Type="http://schemas.openxmlformats.org/officeDocument/2006/relationships/tags" Target="../tags/tag415.xml"/><Relationship Id="rId27" Type="http://schemas.openxmlformats.org/officeDocument/2006/relationships/tags" Target="../tags/tag420.xml"/><Relationship Id="rId30" Type="http://schemas.openxmlformats.org/officeDocument/2006/relationships/tags" Target="../tags/tag423.xml"/></Relationships>
</file>

<file path=ppt/slides/_rels/slide18.xml.rels><?xml version="1.0" encoding="UTF-8" standalone="yes"?>
<Relationships xmlns="http://schemas.openxmlformats.org/package/2006/relationships"><Relationship Id="rId8" Type="http://schemas.openxmlformats.org/officeDocument/2006/relationships/tags" Target="../tags/tag431.xml"/><Relationship Id="rId13" Type="http://schemas.openxmlformats.org/officeDocument/2006/relationships/tags" Target="../tags/tag436.xml"/><Relationship Id="rId18" Type="http://schemas.openxmlformats.org/officeDocument/2006/relationships/tags" Target="../tags/tag441.xml"/><Relationship Id="rId26" Type="http://schemas.openxmlformats.org/officeDocument/2006/relationships/tags" Target="../tags/tag449.xml"/><Relationship Id="rId3" Type="http://schemas.openxmlformats.org/officeDocument/2006/relationships/tags" Target="../tags/tag426.xml"/><Relationship Id="rId21" Type="http://schemas.openxmlformats.org/officeDocument/2006/relationships/tags" Target="../tags/tag444.xml"/><Relationship Id="rId34" Type="http://schemas.openxmlformats.org/officeDocument/2006/relationships/image" Target="../media/image45.jpeg"/><Relationship Id="rId7" Type="http://schemas.openxmlformats.org/officeDocument/2006/relationships/tags" Target="../tags/tag430.xml"/><Relationship Id="rId12" Type="http://schemas.openxmlformats.org/officeDocument/2006/relationships/tags" Target="../tags/tag435.xml"/><Relationship Id="rId17" Type="http://schemas.openxmlformats.org/officeDocument/2006/relationships/tags" Target="../tags/tag440.xml"/><Relationship Id="rId25" Type="http://schemas.openxmlformats.org/officeDocument/2006/relationships/tags" Target="../tags/tag448.xml"/><Relationship Id="rId33" Type="http://schemas.openxmlformats.org/officeDocument/2006/relationships/image" Target="../media/image44.png"/><Relationship Id="rId2" Type="http://schemas.openxmlformats.org/officeDocument/2006/relationships/tags" Target="../tags/tag425.xml"/><Relationship Id="rId16" Type="http://schemas.openxmlformats.org/officeDocument/2006/relationships/tags" Target="../tags/tag439.xml"/><Relationship Id="rId20" Type="http://schemas.openxmlformats.org/officeDocument/2006/relationships/tags" Target="../tags/tag443.xml"/><Relationship Id="rId29" Type="http://schemas.openxmlformats.org/officeDocument/2006/relationships/tags" Target="../tags/tag452.xml"/><Relationship Id="rId1" Type="http://schemas.openxmlformats.org/officeDocument/2006/relationships/tags" Target="../tags/tag424.xml"/><Relationship Id="rId6" Type="http://schemas.openxmlformats.org/officeDocument/2006/relationships/tags" Target="../tags/tag429.xml"/><Relationship Id="rId11" Type="http://schemas.openxmlformats.org/officeDocument/2006/relationships/tags" Target="../tags/tag434.xml"/><Relationship Id="rId24" Type="http://schemas.openxmlformats.org/officeDocument/2006/relationships/tags" Target="../tags/tag447.xml"/><Relationship Id="rId32" Type="http://schemas.openxmlformats.org/officeDocument/2006/relationships/slideLayout" Target="../slideLayouts/slideLayout1.xml"/><Relationship Id="rId5" Type="http://schemas.openxmlformats.org/officeDocument/2006/relationships/tags" Target="../tags/tag428.xml"/><Relationship Id="rId15" Type="http://schemas.openxmlformats.org/officeDocument/2006/relationships/tags" Target="../tags/tag438.xml"/><Relationship Id="rId23" Type="http://schemas.openxmlformats.org/officeDocument/2006/relationships/tags" Target="../tags/tag446.xml"/><Relationship Id="rId28" Type="http://schemas.openxmlformats.org/officeDocument/2006/relationships/tags" Target="../tags/tag451.xml"/><Relationship Id="rId10" Type="http://schemas.openxmlformats.org/officeDocument/2006/relationships/tags" Target="../tags/tag433.xml"/><Relationship Id="rId19" Type="http://schemas.openxmlformats.org/officeDocument/2006/relationships/tags" Target="../tags/tag442.xml"/><Relationship Id="rId31" Type="http://schemas.openxmlformats.org/officeDocument/2006/relationships/tags" Target="../tags/tag454.xml"/><Relationship Id="rId4" Type="http://schemas.openxmlformats.org/officeDocument/2006/relationships/tags" Target="../tags/tag427.xml"/><Relationship Id="rId9" Type="http://schemas.openxmlformats.org/officeDocument/2006/relationships/tags" Target="../tags/tag432.xml"/><Relationship Id="rId14" Type="http://schemas.openxmlformats.org/officeDocument/2006/relationships/tags" Target="../tags/tag437.xml"/><Relationship Id="rId22" Type="http://schemas.openxmlformats.org/officeDocument/2006/relationships/tags" Target="../tags/tag445.xml"/><Relationship Id="rId27" Type="http://schemas.openxmlformats.org/officeDocument/2006/relationships/tags" Target="../tags/tag450.xml"/><Relationship Id="rId30" Type="http://schemas.openxmlformats.org/officeDocument/2006/relationships/tags" Target="../tags/tag453.xml"/><Relationship Id="rId35"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tags" Target="../tags/tag462.xml"/><Relationship Id="rId13" Type="http://schemas.openxmlformats.org/officeDocument/2006/relationships/tags" Target="../tags/tag467.xml"/><Relationship Id="rId18" Type="http://schemas.openxmlformats.org/officeDocument/2006/relationships/tags" Target="../tags/tag472.xml"/><Relationship Id="rId3" Type="http://schemas.openxmlformats.org/officeDocument/2006/relationships/tags" Target="../tags/tag457.xml"/><Relationship Id="rId21" Type="http://schemas.openxmlformats.org/officeDocument/2006/relationships/image" Target="../media/image48.jpeg"/><Relationship Id="rId7" Type="http://schemas.openxmlformats.org/officeDocument/2006/relationships/tags" Target="../tags/tag461.xml"/><Relationship Id="rId12" Type="http://schemas.openxmlformats.org/officeDocument/2006/relationships/tags" Target="../tags/tag466.xml"/><Relationship Id="rId17" Type="http://schemas.openxmlformats.org/officeDocument/2006/relationships/tags" Target="../tags/tag471.xml"/><Relationship Id="rId2" Type="http://schemas.openxmlformats.org/officeDocument/2006/relationships/tags" Target="../tags/tag456.xml"/><Relationship Id="rId16" Type="http://schemas.openxmlformats.org/officeDocument/2006/relationships/tags" Target="../tags/tag470.xml"/><Relationship Id="rId20" Type="http://schemas.openxmlformats.org/officeDocument/2006/relationships/image" Target="../media/image47.png"/><Relationship Id="rId1" Type="http://schemas.openxmlformats.org/officeDocument/2006/relationships/tags" Target="../tags/tag455.xml"/><Relationship Id="rId6" Type="http://schemas.openxmlformats.org/officeDocument/2006/relationships/tags" Target="../tags/tag460.xml"/><Relationship Id="rId11" Type="http://schemas.openxmlformats.org/officeDocument/2006/relationships/tags" Target="../tags/tag465.xml"/><Relationship Id="rId5" Type="http://schemas.openxmlformats.org/officeDocument/2006/relationships/tags" Target="../tags/tag459.xml"/><Relationship Id="rId15" Type="http://schemas.openxmlformats.org/officeDocument/2006/relationships/tags" Target="../tags/tag469.xml"/><Relationship Id="rId10" Type="http://schemas.openxmlformats.org/officeDocument/2006/relationships/tags" Target="../tags/tag464.xml"/><Relationship Id="rId19" Type="http://schemas.openxmlformats.org/officeDocument/2006/relationships/slideLayout" Target="../slideLayouts/slideLayout1.xml"/><Relationship Id="rId4" Type="http://schemas.openxmlformats.org/officeDocument/2006/relationships/tags" Target="../tags/tag458.xml"/><Relationship Id="rId9" Type="http://schemas.openxmlformats.org/officeDocument/2006/relationships/tags" Target="../tags/tag463.xml"/><Relationship Id="rId14" Type="http://schemas.openxmlformats.org/officeDocument/2006/relationships/tags" Target="../tags/tag468.xml"/><Relationship Id="rId22"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8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tags" Target="../tags/tag480.xml"/><Relationship Id="rId13" Type="http://schemas.openxmlformats.org/officeDocument/2006/relationships/tags" Target="../tags/tag485.xml"/><Relationship Id="rId3" Type="http://schemas.openxmlformats.org/officeDocument/2006/relationships/tags" Target="../tags/tag475.xml"/><Relationship Id="rId7" Type="http://schemas.openxmlformats.org/officeDocument/2006/relationships/tags" Target="../tags/tag479.xml"/><Relationship Id="rId12" Type="http://schemas.openxmlformats.org/officeDocument/2006/relationships/tags" Target="../tags/tag484.xml"/><Relationship Id="rId17" Type="http://schemas.openxmlformats.org/officeDocument/2006/relationships/image" Target="../media/image51.jpeg"/><Relationship Id="rId2" Type="http://schemas.openxmlformats.org/officeDocument/2006/relationships/tags" Target="../tags/tag474.xml"/><Relationship Id="rId16" Type="http://schemas.openxmlformats.org/officeDocument/2006/relationships/image" Target="../media/image50.png"/><Relationship Id="rId1" Type="http://schemas.openxmlformats.org/officeDocument/2006/relationships/tags" Target="../tags/tag473.xml"/><Relationship Id="rId6" Type="http://schemas.openxmlformats.org/officeDocument/2006/relationships/tags" Target="../tags/tag478.xml"/><Relationship Id="rId11" Type="http://schemas.openxmlformats.org/officeDocument/2006/relationships/tags" Target="../tags/tag483.xml"/><Relationship Id="rId5" Type="http://schemas.openxmlformats.org/officeDocument/2006/relationships/tags" Target="../tags/tag477.xml"/><Relationship Id="rId15" Type="http://schemas.openxmlformats.org/officeDocument/2006/relationships/slideLayout" Target="../slideLayouts/slideLayout1.xml"/><Relationship Id="rId10" Type="http://schemas.openxmlformats.org/officeDocument/2006/relationships/tags" Target="../tags/tag482.xml"/><Relationship Id="rId4" Type="http://schemas.openxmlformats.org/officeDocument/2006/relationships/tags" Target="../tags/tag476.xml"/><Relationship Id="rId9" Type="http://schemas.openxmlformats.org/officeDocument/2006/relationships/tags" Target="../tags/tag481.xml"/><Relationship Id="rId14" Type="http://schemas.openxmlformats.org/officeDocument/2006/relationships/tags" Target="../tags/tag486.xml"/></Relationships>
</file>

<file path=ppt/slides/_rels/slide21.xml.rels><?xml version="1.0" encoding="UTF-8" standalone="yes"?>
<Relationships xmlns="http://schemas.openxmlformats.org/package/2006/relationships"><Relationship Id="rId8" Type="http://schemas.openxmlformats.org/officeDocument/2006/relationships/tags" Target="../tags/tag494.xml"/><Relationship Id="rId13" Type="http://schemas.openxmlformats.org/officeDocument/2006/relationships/tags" Target="../tags/tag499.xml"/><Relationship Id="rId18" Type="http://schemas.openxmlformats.org/officeDocument/2006/relationships/tags" Target="../tags/tag504.xml"/><Relationship Id="rId26" Type="http://schemas.openxmlformats.org/officeDocument/2006/relationships/notesSlide" Target="../notesSlides/notesSlide1.xml"/><Relationship Id="rId3" Type="http://schemas.openxmlformats.org/officeDocument/2006/relationships/tags" Target="../tags/tag489.xml"/><Relationship Id="rId21" Type="http://schemas.openxmlformats.org/officeDocument/2006/relationships/tags" Target="../tags/tag507.xml"/><Relationship Id="rId7" Type="http://schemas.openxmlformats.org/officeDocument/2006/relationships/tags" Target="../tags/tag493.xml"/><Relationship Id="rId12" Type="http://schemas.openxmlformats.org/officeDocument/2006/relationships/tags" Target="../tags/tag498.xml"/><Relationship Id="rId17" Type="http://schemas.openxmlformats.org/officeDocument/2006/relationships/tags" Target="../tags/tag503.xml"/><Relationship Id="rId25" Type="http://schemas.openxmlformats.org/officeDocument/2006/relationships/slideLayout" Target="../slideLayouts/slideLayout1.xml"/><Relationship Id="rId2" Type="http://schemas.openxmlformats.org/officeDocument/2006/relationships/tags" Target="../tags/tag488.xml"/><Relationship Id="rId16" Type="http://schemas.openxmlformats.org/officeDocument/2006/relationships/tags" Target="../tags/tag502.xml"/><Relationship Id="rId20" Type="http://schemas.openxmlformats.org/officeDocument/2006/relationships/tags" Target="../tags/tag506.xml"/><Relationship Id="rId1" Type="http://schemas.openxmlformats.org/officeDocument/2006/relationships/tags" Target="../tags/tag487.xml"/><Relationship Id="rId6" Type="http://schemas.openxmlformats.org/officeDocument/2006/relationships/tags" Target="../tags/tag492.xml"/><Relationship Id="rId11" Type="http://schemas.openxmlformats.org/officeDocument/2006/relationships/tags" Target="../tags/tag497.xml"/><Relationship Id="rId24" Type="http://schemas.openxmlformats.org/officeDocument/2006/relationships/tags" Target="../tags/tag510.xml"/><Relationship Id="rId5" Type="http://schemas.openxmlformats.org/officeDocument/2006/relationships/tags" Target="../tags/tag491.xml"/><Relationship Id="rId15" Type="http://schemas.openxmlformats.org/officeDocument/2006/relationships/tags" Target="../tags/tag501.xml"/><Relationship Id="rId23" Type="http://schemas.openxmlformats.org/officeDocument/2006/relationships/tags" Target="../tags/tag509.xml"/><Relationship Id="rId10" Type="http://schemas.openxmlformats.org/officeDocument/2006/relationships/tags" Target="../tags/tag496.xml"/><Relationship Id="rId19" Type="http://schemas.openxmlformats.org/officeDocument/2006/relationships/tags" Target="../tags/tag505.xml"/><Relationship Id="rId4" Type="http://schemas.openxmlformats.org/officeDocument/2006/relationships/tags" Target="../tags/tag490.xml"/><Relationship Id="rId9" Type="http://schemas.openxmlformats.org/officeDocument/2006/relationships/tags" Target="../tags/tag495.xml"/><Relationship Id="rId14" Type="http://schemas.openxmlformats.org/officeDocument/2006/relationships/tags" Target="../tags/tag500.xml"/><Relationship Id="rId22" Type="http://schemas.openxmlformats.org/officeDocument/2006/relationships/tags" Target="../tags/tag508.xml"/></Relationships>
</file>

<file path=ppt/slides/_rels/slide22.xml.rels><?xml version="1.0" encoding="UTF-8" standalone="yes"?>
<Relationships xmlns="http://schemas.openxmlformats.org/package/2006/relationships"><Relationship Id="rId8" Type="http://schemas.openxmlformats.org/officeDocument/2006/relationships/tags" Target="../tags/tag518.xml"/><Relationship Id="rId13" Type="http://schemas.openxmlformats.org/officeDocument/2006/relationships/tags" Target="../tags/tag523.xml"/><Relationship Id="rId18" Type="http://schemas.openxmlformats.org/officeDocument/2006/relationships/tags" Target="../tags/tag528.xml"/><Relationship Id="rId26" Type="http://schemas.openxmlformats.org/officeDocument/2006/relationships/image" Target="../media/image52.png"/><Relationship Id="rId3" Type="http://schemas.openxmlformats.org/officeDocument/2006/relationships/tags" Target="../tags/tag513.xml"/><Relationship Id="rId21" Type="http://schemas.openxmlformats.org/officeDocument/2006/relationships/tags" Target="../tags/tag531.xml"/><Relationship Id="rId7" Type="http://schemas.openxmlformats.org/officeDocument/2006/relationships/tags" Target="../tags/tag517.xml"/><Relationship Id="rId12" Type="http://schemas.openxmlformats.org/officeDocument/2006/relationships/tags" Target="../tags/tag522.xml"/><Relationship Id="rId17" Type="http://schemas.openxmlformats.org/officeDocument/2006/relationships/tags" Target="../tags/tag527.xml"/><Relationship Id="rId25" Type="http://schemas.openxmlformats.org/officeDocument/2006/relationships/slideLayout" Target="../slideLayouts/slideLayout1.xml"/><Relationship Id="rId2" Type="http://schemas.openxmlformats.org/officeDocument/2006/relationships/tags" Target="../tags/tag512.xml"/><Relationship Id="rId16" Type="http://schemas.openxmlformats.org/officeDocument/2006/relationships/tags" Target="../tags/tag526.xml"/><Relationship Id="rId20" Type="http://schemas.openxmlformats.org/officeDocument/2006/relationships/tags" Target="../tags/tag530.xml"/><Relationship Id="rId1" Type="http://schemas.openxmlformats.org/officeDocument/2006/relationships/tags" Target="../tags/tag511.xml"/><Relationship Id="rId6" Type="http://schemas.openxmlformats.org/officeDocument/2006/relationships/tags" Target="../tags/tag516.xml"/><Relationship Id="rId11" Type="http://schemas.openxmlformats.org/officeDocument/2006/relationships/tags" Target="../tags/tag521.xml"/><Relationship Id="rId24" Type="http://schemas.openxmlformats.org/officeDocument/2006/relationships/tags" Target="../tags/tag534.xml"/><Relationship Id="rId5" Type="http://schemas.openxmlformats.org/officeDocument/2006/relationships/tags" Target="../tags/tag515.xml"/><Relationship Id="rId15" Type="http://schemas.openxmlformats.org/officeDocument/2006/relationships/tags" Target="../tags/tag525.xml"/><Relationship Id="rId23" Type="http://schemas.openxmlformats.org/officeDocument/2006/relationships/tags" Target="../tags/tag533.xml"/><Relationship Id="rId10" Type="http://schemas.openxmlformats.org/officeDocument/2006/relationships/tags" Target="../tags/tag520.xml"/><Relationship Id="rId19" Type="http://schemas.openxmlformats.org/officeDocument/2006/relationships/tags" Target="../tags/tag529.xml"/><Relationship Id="rId4" Type="http://schemas.openxmlformats.org/officeDocument/2006/relationships/tags" Target="../tags/tag514.xml"/><Relationship Id="rId9" Type="http://schemas.openxmlformats.org/officeDocument/2006/relationships/tags" Target="../tags/tag519.xml"/><Relationship Id="rId14" Type="http://schemas.openxmlformats.org/officeDocument/2006/relationships/tags" Target="../tags/tag524.xml"/><Relationship Id="rId22" Type="http://schemas.openxmlformats.org/officeDocument/2006/relationships/tags" Target="../tags/tag532.xml"/><Relationship Id="rId27"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tags" Target="../tags/tag542.xml"/><Relationship Id="rId13" Type="http://schemas.openxmlformats.org/officeDocument/2006/relationships/tags" Target="../tags/tag547.xml"/><Relationship Id="rId3" Type="http://schemas.openxmlformats.org/officeDocument/2006/relationships/tags" Target="../tags/tag537.xml"/><Relationship Id="rId7" Type="http://schemas.openxmlformats.org/officeDocument/2006/relationships/tags" Target="../tags/tag541.xml"/><Relationship Id="rId12" Type="http://schemas.openxmlformats.org/officeDocument/2006/relationships/tags" Target="../tags/tag546.xml"/><Relationship Id="rId2" Type="http://schemas.openxmlformats.org/officeDocument/2006/relationships/tags" Target="../tags/tag536.xml"/><Relationship Id="rId16" Type="http://schemas.openxmlformats.org/officeDocument/2006/relationships/image" Target="../media/image23.png"/><Relationship Id="rId1" Type="http://schemas.openxmlformats.org/officeDocument/2006/relationships/tags" Target="../tags/tag535.xml"/><Relationship Id="rId6" Type="http://schemas.openxmlformats.org/officeDocument/2006/relationships/tags" Target="../tags/tag540.xml"/><Relationship Id="rId11" Type="http://schemas.openxmlformats.org/officeDocument/2006/relationships/tags" Target="../tags/tag545.xml"/><Relationship Id="rId5" Type="http://schemas.openxmlformats.org/officeDocument/2006/relationships/tags" Target="../tags/tag539.xml"/><Relationship Id="rId15" Type="http://schemas.openxmlformats.org/officeDocument/2006/relationships/slideLayout" Target="../slideLayouts/slideLayout1.xml"/><Relationship Id="rId10" Type="http://schemas.openxmlformats.org/officeDocument/2006/relationships/tags" Target="../tags/tag544.xml"/><Relationship Id="rId4" Type="http://schemas.openxmlformats.org/officeDocument/2006/relationships/tags" Target="../tags/tag538.xml"/><Relationship Id="rId9" Type="http://schemas.openxmlformats.org/officeDocument/2006/relationships/tags" Target="../tags/tag543.xml"/><Relationship Id="rId14" Type="http://schemas.openxmlformats.org/officeDocument/2006/relationships/tags" Target="../tags/tag548.xml"/></Relationships>
</file>

<file path=ppt/slides/_rels/slide24.xml.rels><?xml version="1.0" encoding="UTF-8" standalone="yes"?>
<Relationships xmlns="http://schemas.openxmlformats.org/package/2006/relationships"><Relationship Id="rId8" Type="http://schemas.openxmlformats.org/officeDocument/2006/relationships/tags" Target="../tags/tag556.xml"/><Relationship Id="rId13" Type="http://schemas.openxmlformats.org/officeDocument/2006/relationships/tags" Target="../tags/tag561.xml"/><Relationship Id="rId18" Type="http://schemas.openxmlformats.org/officeDocument/2006/relationships/tags" Target="../tags/tag566.xml"/><Relationship Id="rId26" Type="http://schemas.openxmlformats.org/officeDocument/2006/relationships/tags" Target="../tags/tag574.xml"/><Relationship Id="rId39" Type="http://schemas.openxmlformats.org/officeDocument/2006/relationships/image" Target="../media/image23.png"/><Relationship Id="rId3" Type="http://schemas.openxmlformats.org/officeDocument/2006/relationships/tags" Target="../tags/tag551.xml"/><Relationship Id="rId21" Type="http://schemas.openxmlformats.org/officeDocument/2006/relationships/tags" Target="../tags/tag569.xml"/><Relationship Id="rId34" Type="http://schemas.openxmlformats.org/officeDocument/2006/relationships/tags" Target="../tags/tag582.xml"/><Relationship Id="rId7" Type="http://schemas.openxmlformats.org/officeDocument/2006/relationships/tags" Target="../tags/tag555.xml"/><Relationship Id="rId12" Type="http://schemas.openxmlformats.org/officeDocument/2006/relationships/tags" Target="../tags/tag560.xml"/><Relationship Id="rId17" Type="http://schemas.openxmlformats.org/officeDocument/2006/relationships/tags" Target="../tags/tag565.xml"/><Relationship Id="rId25" Type="http://schemas.openxmlformats.org/officeDocument/2006/relationships/tags" Target="../tags/tag573.xml"/><Relationship Id="rId33" Type="http://schemas.openxmlformats.org/officeDocument/2006/relationships/tags" Target="../tags/tag581.xml"/><Relationship Id="rId38" Type="http://schemas.openxmlformats.org/officeDocument/2006/relationships/slideLayout" Target="../slideLayouts/slideLayout1.xml"/><Relationship Id="rId2" Type="http://schemas.openxmlformats.org/officeDocument/2006/relationships/tags" Target="../tags/tag550.xml"/><Relationship Id="rId16" Type="http://schemas.openxmlformats.org/officeDocument/2006/relationships/tags" Target="../tags/tag564.xml"/><Relationship Id="rId20" Type="http://schemas.openxmlformats.org/officeDocument/2006/relationships/tags" Target="../tags/tag568.xml"/><Relationship Id="rId29" Type="http://schemas.openxmlformats.org/officeDocument/2006/relationships/tags" Target="../tags/tag577.xml"/><Relationship Id="rId41" Type="http://schemas.openxmlformats.org/officeDocument/2006/relationships/image" Target="../media/image54.png"/><Relationship Id="rId1" Type="http://schemas.openxmlformats.org/officeDocument/2006/relationships/tags" Target="../tags/tag549.xml"/><Relationship Id="rId6" Type="http://schemas.openxmlformats.org/officeDocument/2006/relationships/tags" Target="../tags/tag554.xml"/><Relationship Id="rId11" Type="http://schemas.openxmlformats.org/officeDocument/2006/relationships/tags" Target="../tags/tag559.xml"/><Relationship Id="rId24" Type="http://schemas.openxmlformats.org/officeDocument/2006/relationships/tags" Target="../tags/tag572.xml"/><Relationship Id="rId32" Type="http://schemas.openxmlformats.org/officeDocument/2006/relationships/tags" Target="../tags/tag580.xml"/><Relationship Id="rId37" Type="http://schemas.openxmlformats.org/officeDocument/2006/relationships/tags" Target="../tags/tag585.xml"/><Relationship Id="rId40" Type="http://schemas.openxmlformats.org/officeDocument/2006/relationships/image" Target="../media/image53.png"/><Relationship Id="rId5" Type="http://schemas.openxmlformats.org/officeDocument/2006/relationships/tags" Target="../tags/tag553.xml"/><Relationship Id="rId15" Type="http://schemas.openxmlformats.org/officeDocument/2006/relationships/tags" Target="../tags/tag563.xml"/><Relationship Id="rId23" Type="http://schemas.openxmlformats.org/officeDocument/2006/relationships/tags" Target="../tags/tag571.xml"/><Relationship Id="rId28" Type="http://schemas.openxmlformats.org/officeDocument/2006/relationships/tags" Target="../tags/tag576.xml"/><Relationship Id="rId36" Type="http://schemas.openxmlformats.org/officeDocument/2006/relationships/tags" Target="../tags/tag584.xml"/><Relationship Id="rId10" Type="http://schemas.openxmlformats.org/officeDocument/2006/relationships/tags" Target="../tags/tag558.xml"/><Relationship Id="rId19" Type="http://schemas.openxmlformats.org/officeDocument/2006/relationships/tags" Target="../tags/tag567.xml"/><Relationship Id="rId31" Type="http://schemas.openxmlformats.org/officeDocument/2006/relationships/tags" Target="../tags/tag579.xml"/><Relationship Id="rId4" Type="http://schemas.openxmlformats.org/officeDocument/2006/relationships/tags" Target="../tags/tag552.xml"/><Relationship Id="rId9" Type="http://schemas.openxmlformats.org/officeDocument/2006/relationships/tags" Target="../tags/tag557.xml"/><Relationship Id="rId14" Type="http://schemas.openxmlformats.org/officeDocument/2006/relationships/tags" Target="../tags/tag562.xml"/><Relationship Id="rId22" Type="http://schemas.openxmlformats.org/officeDocument/2006/relationships/tags" Target="../tags/tag570.xml"/><Relationship Id="rId27" Type="http://schemas.openxmlformats.org/officeDocument/2006/relationships/tags" Target="../tags/tag575.xml"/><Relationship Id="rId30" Type="http://schemas.openxmlformats.org/officeDocument/2006/relationships/tags" Target="../tags/tag578.xml"/><Relationship Id="rId35" Type="http://schemas.openxmlformats.org/officeDocument/2006/relationships/tags" Target="../tags/tag583.xml"/></Relationships>
</file>

<file path=ppt/slides/_rels/slide25.xml.rels><?xml version="1.0" encoding="UTF-8" standalone="yes"?>
<Relationships xmlns="http://schemas.openxmlformats.org/package/2006/relationships"><Relationship Id="rId8" Type="http://schemas.openxmlformats.org/officeDocument/2006/relationships/tags" Target="../tags/tag593.xml"/><Relationship Id="rId13" Type="http://schemas.openxmlformats.org/officeDocument/2006/relationships/tags" Target="../tags/tag598.xml"/><Relationship Id="rId18" Type="http://schemas.openxmlformats.org/officeDocument/2006/relationships/tags" Target="../tags/tag603.xml"/><Relationship Id="rId26" Type="http://schemas.openxmlformats.org/officeDocument/2006/relationships/image" Target="../media/image57.png"/><Relationship Id="rId3" Type="http://schemas.openxmlformats.org/officeDocument/2006/relationships/tags" Target="../tags/tag588.xml"/><Relationship Id="rId21" Type="http://schemas.openxmlformats.org/officeDocument/2006/relationships/tags" Target="../tags/tag606.xml"/><Relationship Id="rId7" Type="http://schemas.openxmlformats.org/officeDocument/2006/relationships/tags" Target="../tags/tag592.xml"/><Relationship Id="rId12" Type="http://schemas.openxmlformats.org/officeDocument/2006/relationships/tags" Target="../tags/tag597.xml"/><Relationship Id="rId17" Type="http://schemas.openxmlformats.org/officeDocument/2006/relationships/tags" Target="../tags/tag602.xml"/><Relationship Id="rId25" Type="http://schemas.openxmlformats.org/officeDocument/2006/relationships/image" Target="../media/image56.png"/><Relationship Id="rId2" Type="http://schemas.openxmlformats.org/officeDocument/2006/relationships/tags" Target="../tags/tag587.xml"/><Relationship Id="rId16" Type="http://schemas.openxmlformats.org/officeDocument/2006/relationships/tags" Target="../tags/tag601.xml"/><Relationship Id="rId20" Type="http://schemas.openxmlformats.org/officeDocument/2006/relationships/tags" Target="../tags/tag605.xml"/><Relationship Id="rId1" Type="http://schemas.openxmlformats.org/officeDocument/2006/relationships/tags" Target="../tags/tag586.xml"/><Relationship Id="rId6" Type="http://schemas.openxmlformats.org/officeDocument/2006/relationships/tags" Target="../tags/tag591.xml"/><Relationship Id="rId11" Type="http://schemas.openxmlformats.org/officeDocument/2006/relationships/tags" Target="../tags/tag596.xml"/><Relationship Id="rId24" Type="http://schemas.openxmlformats.org/officeDocument/2006/relationships/image" Target="../media/image55.png"/><Relationship Id="rId5" Type="http://schemas.openxmlformats.org/officeDocument/2006/relationships/tags" Target="../tags/tag590.xml"/><Relationship Id="rId15" Type="http://schemas.openxmlformats.org/officeDocument/2006/relationships/tags" Target="../tags/tag600.xml"/><Relationship Id="rId23" Type="http://schemas.openxmlformats.org/officeDocument/2006/relationships/slideLayout" Target="../slideLayouts/slideLayout1.xml"/><Relationship Id="rId28" Type="http://schemas.openxmlformats.org/officeDocument/2006/relationships/image" Target="../media/image59.png"/><Relationship Id="rId10" Type="http://schemas.openxmlformats.org/officeDocument/2006/relationships/tags" Target="../tags/tag595.xml"/><Relationship Id="rId19" Type="http://schemas.openxmlformats.org/officeDocument/2006/relationships/tags" Target="../tags/tag604.xml"/><Relationship Id="rId4" Type="http://schemas.openxmlformats.org/officeDocument/2006/relationships/tags" Target="../tags/tag589.xml"/><Relationship Id="rId9" Type="http://schemas.openxmlformats.org/officeDocument/2006/relationships/tags" Target="../tags/tag594.xml"/><Relationship Id="rId14" Type="http://schemas.openxmlformats.org/officeDocument/2006/relationships/tags" Target="../tags/tag599.xml"/><Relationship Id="rId22" Type="http://schemas.openxmlformats.org/officeDocument/2006/relationships/tags" Target="../tags/tag607.xml"/><Relationship Id="rId27"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tags" Target="../tags/tag615.xml"/><Relationship Id="rId13" Type="http://schemas.openxmlformats.org/officeDocument/2006/relationships/tags" Target="../tags/tag620.xml"/><Relationship Id="rId18" Type="http://schemas.openxmlformats.org/officeDocument/2006/relationships/tags" Target="../tags/tag625.xml"/><Relationship Id="rId3" Type="http://schemas.openxmlformats.org/officeDocument/2006/relationships/tags" Target="../tags/tag610.xml"/><Relationship Id="rId21" Type="http://schemas.openxmlformats.org/officeDocument/2006/relationships/image" Target="../media/image60.png"/><Relationship Id="rId7" Type="http://schemas.openxmlformats.org/officeDocument/2006/relationships/tags" Target="../tags/tag614.xml"/><Relationship Id="rId12" Type="http://schemas.openxmlformats.org/officeDocument/2006/relationships/tags" Target="../tags/tag619.xml"/><Relationship Id="rId17" Type="http://schemas.openxmlformats.org/officeDocument/2006/relationships/tags" Target="../tags/tag624.xml"/><Relationship Id="rId2" Type="http://schemas.openxmlformats.org/officeDocument/2006/relationships/tags" Target="../tags/tag609.xml"/><Relationship Id="rId16" Type="http://schemas.openxmlformats.org/officeDocument/2006/relationships/tags" Target="../tags/tag623.xml"/><Relationship Id="rId20" Type="http://schemas.openxmlformats.org/officeDocument/2006/relationships/slideLayout" Target="../slideLayouts/slideLayout1.xml"/><Relationship Id="rId1" Type="http://schemas.openxmlformats.org/officeDocument/2006/relationships/tags" Target="../tags/tag608.xml"/><Relationship Id="rId6" Type="http://schemas.openxmlformats.org/officeDocument/2006/relationships/tags" Target="../tags/tag613.xml"/><Relationship Id="rId11" Type="http://schemas.openxmlformats.org/officeDocument/2006/relationships/tags" Target="../tags/tag618.xml"/><Relationship Id="rId24" Type="http://schemas.openxmlformats.org/officeDocument/2006/relationships/image" Target="../media/image63.png"/><Relationship Id="rId5" Type="http://schemas.openxmlformats.org/officeDocument/2006/relationships/tags" Target="../tags/tag612.xml"/><Relationship Id="rId15" Type="http://schemas.openxmlformats.org/officeDocument/2006/relationships/tags" Target="../tags/tag622.xml"/><Relationship Id="rId23" Type="http://schemas.openxmlformats.org/officeDocument/2006/relationships/image" Target="../media/image62.png"/><Relationship Id="rId10" Type="http://schemas.openxmlformats.org/officeDocument/2006/relationships/tags" Target="../tags/tag617.xml"/><Relationship Id="rId19" Type="http://schemas.openxmlformats.org/officeDocument/2006/relationships/tags" Target="../tags/tag626.xml"/><Relationship Id="rId4" Type="http://schemas.openxmlformats.org/officeDocument/2006/relationships/tags" Target="../tags/tag611.xml"/><Relationship Id="rId9" Type="http://schemas.openxmlformats.org/officeDocument/2006/relationships/tags" Target="../tags/tag616.xml"/><Relationship Id="rId14" Type="http://schemas.openxmlformats.org/officeDocument/2006/relationships/tags" Target="../tags/tag621.xml"/><Relationship Id="rId22"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tags" Target="../tags/tag634.xml"/><Relationship Id="rId13" Type="http://schemas.openxmlformats.org/officeDocument/2006/relationships/tags" Target="../tags/tag639.xml"/><Relationship Id="rId18" Type="http://schemas.openxmlformats.org/officeDocument/2006/relationships/tags" Target="../tags/tag644.xml"/><Relationship Id="rId3" Type="http://schemas.openxmlformats.org/officeDocument/2006/relationships/tags" Target="../tags/tag629.xml"/><Relationship Id="rId21" Type="http://schemas.openxmlformats.org/officeDocument/2006/relationships/image" Target="../media/image64.png"/><Relationship Id="rId7" Type="http://schemas.openxmlformats.org/officeDocument/2006/relationships/tags" Target="../tags/tag633.xml"/><Relationship Id="rId12" Type="http://schemas.openxmlformats.org/officeDocument/2006/relationships/tags" Target="../tags/tag638.xml"/><Relationship Id="rId17" Type="http://schemas.openxmlformats.org/officeDocument/2006/relationships/tags" Target="../tags/tag643.xml"/><Relationship Id="rId2" Type="http://schemas.openxmlformats.org/officeDocument/2006/relationships/tags" Target="../tags/tag628.xml"/><Relationship Id="rId16" Type="http://schemas.openxmlformats.org/officeDocument/2006/relationships/tags" Target="../tags/tag642.xml"/><Relationship Id="rId20" Type="http://schemas.openxmlformats.org/officeDocument/2006/relationships/slideLayout" Target="../slideLayouts/slideLayout1.xml"/><Relationship Id="rId1" Type="http://schemas.openxmlformats.org/officeDocument/2006/relationships/tags" Target="../tags/tag627.xml"/><Relationship Id="rId6" Type="http://schemas.openxmlformats.org/officeDocument/2006/relationships/tags" Target="../tags/tag632.xml"/><Relationship Id="rId11" Type="http://schemas.openxmlformats.org/officeDocument/2006/relationships/tags" Target="../tags/tag637.xml"/><Relationship Id="rId5" Type="http://schemas.openxmlformats.org/officeDocument/2006/relationships/tags" Target="../tags/tag631.xml"/><Relationship Id="rId15" Type="http://schemas.openxmlformats.org/officeDocument/2006/relationships/tags" Target="../tags/tag641.xml"/><Relationship Id="rId23" Type="http://schemas.openxmlformats.org/officeDocument/2006/relationships/image" Target="../media/image66.png"/><Relationship Id="rId10" Type="http://schemas.openxmlformats.org/officeDocument/2006/relationships/tags" Target="../tags/tag636.xml"/><Relationship Id="rId19" Type="http://schemas.openxmlformats.org/officeDocument/2006/relationships/tags" Target="../tags/tag645.xml"/><Relationship Id="rId4" Type="http://schemas.openxmlformats.org/officeDocument/2006/relationships/tags" Target="../tags/tag630.xml"/><Relationship Id="rId9" Type="http://schemas.openxmlformats.org/officeDocument/2006/relationships/tags" Target="../tags/tag635.xml"/><Relationship Id="rId14" Type="http://schemas.openxmlformats.org/officeDocument/2006/relationships/tags" Target="../tags/tag640.xml"/><Relationship Id="rId22"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tags" Target="../tags/tag653.xml"/><Relationship Id="rId13" Type="http://schemas.openxmlformats.org/officeDocument/2006/relationships/tags" Target="../tags/tag658.xml"/><Relationship Id="rId18" Type="http://schemas.openxmlformats.org/officeDocument/2006/relationships/slideLayout" Target="../slideLayouts/slideLayout7.xml"/><Relationship Id="rId3" Type="http://schemas.openxmlformats.org/officeDocument/2006/relationships/tags" Target="../tags/tag648.xml"/><Relationship Id="rId7" Type="http://schemas.openxmlformats.org/officeDocument/2006/relationships/tags" Target="../tags/tag652.xml"/><Relationship Id="rId12" Type="http://schemas.openxmlformats.org/officeDocument/2006/relationships/tags" Target="../tags/tag657.xml"/><Relationship Id="rId17" Type="http://schemas.openxmlformats.org/officeDocument/2006/relationships/tags" Target="../tags/tag662.xml"/><Relationship Id="rId2" Type="http://schemas.openxmlformats.org/officeDocument/2006/relationships/tags" Target="../tags/tag647.xml"/><Relationship Id="rId16" Type="http://schemas.openxmlformats.org/officeDocument/2006/relationships/tags" Target="../tags/tag661.xml"/><Relationship Id="rId1" Type="http://schemas.openxmlformats.org/officeDocument/2006/relationships/tags" Target="../tags/tag646.xml"/><Relationship Id="rId6" Type="http://schemas.openxmlformats.org/officeDocument/2006/relationships/tags" Target="../tags/tag651.xml"/><Relationship Id="rId11" Type="http://schemas.openxmlformats.org/officeDocument/2006/relationships/tags" Target="../tags/tag656.xml"/><Relationship Id="rId5" Type="http://schemas.openxmlformats.org/officeDocument/2006/relationships/tags" Target="../tags/tag650.xml"/><Relationship Id="rId15" Type="http://schemas.openxmlformats.org/officeDocument/2006/relationships/tags" Target="../tags/tag660.xml"/><Relationship Id="rId10" Type="http://schemas.openxmlformats.org/officeDocument/2006/relationships/tags" Target="../tags/tag655.xml"/><Relationship Id="rId4" Type="http://schemas.openxmlformats.org/officeDocument/2006/relationships/tags" Target="../tags/tag649.xml"/><Relationship Id="rId9" Type="http://schemas.openxmlformats.org/officeDocument/2006/relationships/tags" Target="../tags/tag654.xml"/><Relationship Id="rId14" Type="http://schemas.openxmlformats.org/officeDocument/2006/relationships/tags" Target="../tags/tag659.xml"/></Relationships>
</file>

<file path=ppt/slides/_rels/slide29.xml.rels><?xml version="1.0" encoding="UTF-8" standalone="yes"?>
<Relationships xmlns="http://schemas.openxmlformats.org/package/2006/relationships"><Relationship Id="rId8" Type="http://schemas.openxmlformats.org/officeDocument/2006/relationships/tags" Target="../tags/tag670.xml"/><Relationship Id="rId13" Type="http://schemas.openxmlformats.org/officeDocument/2006/relationships/tags" Target="../tags/tag675.xml"/><Relationship Id="rId18" Type="http://schemas.openxmlformats.org/officeDocument/2006/relationships/tags" Target="../tags/tag680.xml"/><Relationship Id="rId3" Type="http://schemas.openxmlformats.org/officeDocument/2006/relationships/tags" Target="../tags/tag665.xml"/><Relationship Id="rId21" Type="http://schemas.openxmlformats.org/officeDocument/2006/relationships/slideLayout" Target="../slideLayouts/slideLayout2.xml"/><Relationship Id="rId7" Type="http://schemas.openxmlformats.org/officeDocument/2006/relationships/tags" Target="../tags/tag669.xml"/><Relationship Id="rId12" Type="http://schemas.openxmlformats.org/officeDocument/2006/relationships/tags" Target="../tags/tag674.xml"/><Relationship Id="rId17" Type="http://schemas.openxmlformats.org/officeDocument/2006/relationships/tags" Target="../tags/tag679.xml"/><Relationship Id="rId2" Type="http://schemas.openxmlformats.org/officeDocument/2006/relationships/tags" Target="../tags/tag664.xml"/><Relationship Id="rId16" Type="http://schemas.openxmlformats.org/officeDocument/2006/relationships/tags" Target="../tags/tag678.xml"/><Relationship Id="rId20" Type="http://schemas.openxmlformats.org/officeDocument/2006/relationships/tags" Target="../tags/tag682.xml"/><Relationship Id="rId1" Type="http://schemas.openxmlformats.org/officeDocument/2006/relationships/tags" Target="../tags/tag663.xml"/><Relationship Id="rId6" Type="http://schemas.openxmlformats.org/officeDocument/2006/relationships/tags" Target="../tags/tag668.xml"/><Relationship Id="rId11" Type="http://schemas.openxmlformats.org/officeDocument/2006/relationships/tags" Target="../tags/tag673.xml"/><Relationship Id="rId5" Type="http://schemas.openxmlformats.org/officeDocument/2006/relationships/tags" Target="../tags/tag667.xml"/><Relationship Id="rId15" Type="http://schemas.openxmlformats.org/officeDocument/2006/relationships/tags" Target="../tags/tag677.xml"/><Relationship Id="rId23" Type="http://schemas.openxmlformats.org/officeDocument/2006/relationships/image" Target="../media/image68.png"/><Relationship Id="rId10" Type="http://schemas.openxmlformats.org/officeDocument/2006/relationships/tags" Target="../tags/tag672.xml"/><Relationship Id="rId19" Type="http://schemas.openxmlformats.org/officeDocument/2006/relationships/tags" Target="../tags/tag681.xml"/><Relationship Id="rId4" Type="http://schemas.openxmlformats.org/officeDocument/2006/relationships/tags" Target="../tags/tag666.xml"/><Relationship Id="rId9" Type="http://schemas.openxmlformats.org/officeDocument/2006/relationships/tags" Target="../tags/tag671.xml"/><Relationship Id="rId14" Type="http://schemas.openxmlformats.org/officeDocument/2006/relationships/tags" Target="../tags/tag676.xml"/><Relationship Id="rId22"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tags" Target="../tags/tag100.xml"/><Relationship Id="rId3" Type="http://schemas.openxmlformats.org/officeDocument/2006/relationships/tags" Target="../tags/tag90.xml"/><Relationship Id="rId7" Type="http://schemas.openxmlformats.org/officeDocument/2006/relationships/tags" Target="../tags/tag94.xml"/><Relationship Id="rId12" Type="http://schemas.openxmlformats.org/officeDocument/2006/relationships/tags" Target="../tags/tag99.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tags" Target="../tags/tag98.xml"/><Relationship Id="rId5" Type="http://schemas.openxmlformats.org/officeDocument/2006/relationships/tags" Target="../tags/tag92.xml"/><Relationship Id="rId10" Type="http://schemas.openxmlformats.org/officeDocument/2006/relationships/tags" Target="../tags/tag97.xml"/><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tags" Target="../tags/tag113.xml"/><Relationship Id="rId18" Type="http://schemas.openxmlformats.org/officeDocument/2006/relationships/image" Target="../media/image13.png"/><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image" Target="../media/image12.jpeg"/><Relationship Id="rId2" Type="http://schemas.openxmlformats.org/officeDocument/2006/relationships/tags" Target="../tags/tag102.xml"/><Relationship Id="rId16" Type="http://schemas.openxmlformats.org/officeDocument/2006/relationships/image" Target="../media/image11.png"/><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slideLayout" Target="../slideLayouts/slideLayout1.xml"/><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s>
</file>

<file path=ppt/slides/_rels/slide5.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tags" Target="../tags/tag127.xml"/><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tags" Target="../tags/tag126.xml"/><Relationship Id="rId2" Type="http://schemas.openxmlformats.org/officeDocument/2006/relationships/tags" Target="../tags/tag116.xml"/><Relationship Id="rId16" Type="http://schemas.openxmlformats.org/officeDocument/2006/relationships/slideLayout" Target="../slideLayouts/slideLayout1.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5" Type="http://schemas.openxmlformats.org/officeDocument/2006/relationships/tags" Target="../tags/tag119.xml"/><Relationship Id="rId15" Type="http://schemas.openxmlformats.org/officeDocument/2006/relationships/tags" Target="../tags/tag129.xml"/><Relationship Id="rId10" Type="http://schemas.openxmlformats.org/officeDocument/2006/relationships/tags" Target="../tags/tag124.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tags" Target="../tags/tag128.xml"/></Relationships>
</file>

<file path=ppt/slides/_rels/slide6.xml.rels><?xml version="1.0" encoding="UTF-8" standalone="yes"?>
<Relationships xmlns="http://schemas.openxmlformats.org/package/2006/relationships"><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tags" Target="../tags/tag155.xml"/><Relationship Id="rId39" Type="http://schemas.openxmlformats.org/officeDocument/2006/relationships/tags" Target="../tags/tag168.xml"/><Relationship Id="rId21" Type="http://schemas.openxmlformats.org/officeDocument/2006/relationships/tags" Target="../tags/tag150.xml"/><Relationship Id="rId34" Type="http://schemas.openxmlformats.org/officeDocument/2006/relationships/tags" Target="../tags/tag163.xml"/><Relationship Id="rId42" Type="http://schemas.openxmlformats.org/officeDocument/2006/relationships/tags" Target="../tags/tag171.xml"/><Relationship Id="rId47" Type="http://schemas.openxmlformats.org/officeDocument/2006/relationships/tags" Target="../tags/tag176.xml"/><Relationship Id="rId50" Type="http://schemas.openxmlformats.org/officeDocument/2006/relationships/slideLayout" Target="../slideLayouts/slideLayout1.xml"/><Relationship Id="rId55" Type="http://schemas.openxmlformats.org/officeDocument/2006/relationships/image" Target="../media/image18.png"/><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tags" Target="../tags/tag154.xml"/><Relationship Id="rId33" Type="http://schemas.openxmlformats.org/officeDocument/2006/relationships/tags" Target="../tags/tag162.xml"/><Relationship Id="rId38" Type="http://schemas.openxmlformats.org/officeDocument/2006/relationships/tags" Target="../tags/tag167.xml"/><Relationship Id="rId46" Type="http://schemas.openxmlformats.org/officeDocument/2006/relationships/tags" Target="../tags/tag175.xml"/><Relationship Id="rId59" Type="http://schemas.openxmlformats.org/officeDocument/2006/relationships/image" Target="../media/image22.png"/><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tags" Target="../tags/tag158.xml"/><Relationship Id="rId41" Type="http://schemas.openxmlformats.org/officeDocument/2006/relationships/tags" Target="../tags/tag170.xml"/><Relationship Id="rId54" Type="http://schemas.openxmlformats.org/officeDocument/2006/relationships/image" Target="../media/image17.png"/><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tags" Target="../tags/tag153.xml"/><Relationship Id="rId32" Type="http://schemas.openxmlformats.org/officeDocument/2006/relationships/tags" Target="../tags/tag161.xml"/><Relationship Id="rId37" Type="http://schemas.openxmlformats.org/officeDocument/2006/relationships/tags" Target="../tags/tag166.xml"/><Relationship Id="rId40" Type="http://schemas.openxmlformats.org/officeDocument/2006/relationships/tags" Target="../tags/tag169.xml"/><Relationship Id="rId45" Type="http://schemas.openxmlformats.org/officeDocument/2006/relationships/tags" Target="../tags/tag174.xml"/><Relationship Id="rId53" Type="http://schemas.openxmlformats.org/officeDocument/2006/relationships/image" Target="../media/image16.png"/><Relationship Id="rId58" Type="http://schemas.openxmlformats.org/officeDocument/2006/relationships/image" Target="../media/image21.png"/><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tags" Target="../tags/tag157.xml"/><Relationship Id="rId36" Type="http://schemas.openxmlformats.org/officeDocument/2006/relationships/tags" Target="../tags/tag165.xml"/><Relationship Id="rId49" Type="http://schemas.openxmlformats.org/officeDocument/2006/relationships/tags" Target="../tags/tag178.xml"/><Relationship Id="rId57" Type="http://schemas.openxmlformats.org/officeDocument/2006/relationships/image" Target="../media/image20.png"/><Relationship Id="rId10" Type="http://schemas.openxmlformats.org/officeDocument/2006/relationships/tags" Target="../tags/tag139.xml"/><Relationship Id="rId19" Type="http://schemas.openxmlformats.org/officeDocument/2006/relationships/tags" Target="../tags/tag148.xml"/><Relationship Id="rId31" Type="http://schemas.openxmlformats.org/officeDocument/2006/relationships/tags" Target="../tags/tag160.xml"/><Relationship Id="rId44" Type="http://schemas.openxmlformats.org/officeDocument/2006/relationships/tags" Target="../tags/tag173.xml"/><Relationship Id="rId52" Type="http://schemas.openxmlformats.org/officeDocument/2006/relationships/image" Target="../media/image15.png"/><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tags" Target="../tags/tag156.xml"/><Relationship Id="rId30" Type="http://schemas.openxmlformats.org/officeDocument/2006/relationships/tags" Target="../tags/tag159.xml"/><Relationship Id="rId35" Type="http://schemas.openxmlformats.org/officeDocument/2006/relationships/tags" Target="../tags/tag164.xml"/><Relationship Id="rId43" Type="http://schemas.openxmlformats.org/officeDocument/2006/relationships/tags" Target="../tags/tag172.xml"/><Relationship Id="rId48" Type="http://schemas.openxmlformats.org/officeDocument/2006/relationships/tags" Target="../tags/tag177.xml"/><Relationship Id="rId56" Type="http://schemas.openxmlformats.org/officeDocument/2006/relationships/image" Target="../media/image19.png"/><Relationship Id="rId8" Type="http://schemas.openxmlformats.org/officeDocument/2006/relationships/tags" Target="../tags/tag137.xml"/><Relationship Id="rId51" Type="http://schemas.openxmlformats.org/officeDocument/2006/relationships/image" Target="../media/image14.png"/><Relationship Id="rId3" Type="http://schemas.openxmlformats.org/officeDocument/2006/relationships/tags" Target="../tags/tag132.xml"/></Relationships>
</file>

<file path=ppt/slides/_rels/slide7.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tags" Target="../tags/tag191.xml"/><Relationship Id="rId18" Type="http://schemas.openxmlformats.org/officeDocument/2006/relationships/tags" Target="../tags/tag196.xml"/><Relationship Id="rId3" Type="http://schemas.openxmlformats.org/officeDocument/2006/relationships/tags" Target="../tags/tag181.xml"/><Relationship Id="rId21" Type="http://schemas.openxmlformats.org/officeDocument/2006/relationships/tags" Target="../tags/tag199.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tags" Target="../tags/tag195.xml"/><Relationship Id="rId2" Type="http://schemas.openxmlformats.org/officeDocument/2006/relationships/tags" Target="../tags/tag180.xml"/><Relationship Id="rId16" Type="http://schemas.openxmlformats.org/officeDocument/2006/relationships/tags" Target="../tags/tag194.xml"/><Relationship Id="rId20" Type="http://schemas.openxmlformats.org/officeDocument/2006/relationships/tags" Target="../tags/tag198.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5" Type="http://schemas.openxmlformats.org/officeDocument/2006/relationships/tags" Target="../tags/tag183.xml"/><Relationship Id="rId15" Type="http://schemas.openxmlformats.org/officeDocument/2006/relationships/tags" Target="../tags/tag193.xml"/><Relationship Id="rId10" Type="http://schemas.openxmlformats.org/officeDocument/2006/relationships/tags" Target="../tags/tag188.xml"/><Relationship Id="rId19" Type="http://schemas.openxmlformats.org/officeDocument/2006/relationships/tags" Target="../tags/tag197.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 Id="rId2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tags" Target="../tags/tag212.xml"/><Relationship Id="rId18" Type="http://schemas.openxmlformats.org/officeDocument/2006/relationships/image" Target="../media/image23.png"/><Relationship Id="rId3" Type="http://schemas.openxmlformats.org/officeDocument/2006/relationships/tags" Target="../tags/tag202.xml"/><Relationship Id="rId21" Type="http://schemas.openxmlformats.org/officeDocument/2006/relationships/image" Target="../media/image26.png"/><Relationship Id="rId7" Type="http://schemas.openxmlformats.org/officeDocument/2006/relationships/tags" Target="../tags/tag206.xml"/><Relationship Id="rId12" Type="http://schemas.openxmlformats.org/officeDocument/2006/relationships/tags" Target="../tags/tag211.xml"/><Relationship Id="rId17" Type="http://schemas.openxmlformats.org/officeDocument/2006/relationships/slideLayout" Target="../slideLayouts/slideLayout2.xml"/><Relationship Id="rId2" Type="http://schemas.openxmlformats.org/officeDocument/2006/relationships/tags" Target="../tags/tag201.xml"/><Relationship Id="rId16" Type="http://schemas.openxmlformats.org/officeDocument/2006/relationships/tags" Target="../tags/tag215.xml"/><Relationship Id="rId20" Type="http://schemas.openxmlformats.org/officeDocument/2006/relationships/image" Target="../media/image25.png"/><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tags" Target="../tags/tag210.xml"/><Relationship Id="rId5" Type="http://schemas.openxmlformats.org/officeDocument/2006/relationships/tags" Target="../tags/tag204.xml"/><Relationship Id="rId15" Type="http://schemas.openxmlformats.org/officeDocument/2006/relationships/tags" Target="../tags/tag214.xml"/><Relationship Id="rId10" Type="http://schemas.openxmlformats.org/officeDocument/2006/relationships/tags" Target="../tags/tag209.xml"/><Relationship Id="rId19" Type="http://schemas.openxmlformats.org/officeDocument/2006/relationships/image" Target="../media/image24.png"/><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tags" Target="../tags/tag213.xml"/></Relationships>
</file>

<file path=ppt/slides/_rels/slide9.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tags" Target="../tags/tag228.xml"/><Relationship Id="rId18" Type="http://schemas.openxmlformats.org/officeDocument/2006/relationships/tags" Target="../tags/tag233.xml"/><Relationship Id="rId26" Type="http://schemas.openxmlformats.org/officeDocument/2006/relationships/tags" Target="../tags/tag241.xml"/><Relationship Id="rId3" Type="http://schemas.openxmlformats.org/officeDocument/2006/relationships/tags" Target="../tags/tag218.xml"/><Relationship Id="rId21" Type="http://schemas.openxmlformats.org/officeDocument/2006/relationships/tags" Target="../tags/tag236.xml"/><Relationship Id="rId7" Type="http://schemas.openxmlformats.org/officeDocument/2006/relationships/tags" Target="../tags/tag222.xml"/><Relationship Id="rId12" Type="http://schemas.openxmlformats.org/officeDocument/2006/relationships/tags" Target="../tags/tag227.xml"/><Relationship Id="rId17" Type="http://schemas.openxmlformats.org/officeDocument/2006/relationships/tags" Target="../tags/tag232.xml"/><Relationship Id="rId25" Type="http://schemas.openxmlformats.org/officeDocument/2006/relationships/tags" Target="../tags/tag240.xml"/><Relationship Id="rId2" Type="http://schemas.openxmlformats.org/officeDocument/2006/relationships/tags" Target="../tags/tag217.xml"/><Relationship Id="rId16" Type="http://schemas.openxmlformats.org/officeDocument/2006/relationships/tags" Target="../tags/tag231.xml"/><Relationship Id="rId20" Type="http://schemas.openxmlformats.org/officeDocument/2006/relationships/tags" Target="../tags/tag235.xml"/><Relationship Id="rId29" Type="http://schemas.openxmlformats.org/officeDocument/2006/relationships/tags" Target="../tags/tag244.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tags" Target="../tags/tag226.xml"/><Relationship Id="rId24" Type="http://schemas.openxmlformats.org/officeDocument/2006/relationships/tags" Target="../tags/tag239.xml"/><Relationship Id="rId5" Type="http://schemas.openxmlformats.org/officeDocument/2006/relationships/tags" Target="../tags/tag220.xml"/><Relationship Id="rId15" Type="http://schemas.openxmlformats.org/officeDocument/2006/relationships/tags" Target="../tags/tag230.xml"/><Relationship Id="rId23" Type="http://schemas.openxmlformats.org/officeDocument/2006/relationships/tags" Target="../tags/tag238.xml"/><Relationship Id="rId28" Type="http://schemas.openxmlformats.org/officeDocument/2006/relationships/tags" Target="../tags/tag243.xml"/><Relationship Id="rId10" Type="http://schemas.openxmlformats.org/officeDocument/2006/relationships/tags" Target="../tags/tag225.xml"/><Relationship Id="rId19" Type="http://schemas.openxmlformats.org/officeDocument/2006/relationships/tags" Target="../tags/tag234.xml"/><Relationship Id="rId31" Type="http://schemas.openxmlformats.org/officeDocument/2006/relationships/image" Target="../media/image27.png"/><Relationship Id="rId4" Type="http://schemas.openxmlformats.org/officeDocument/2006/relationships/tags" Target="../tags/tag219.xml"/><Relationship Id="rId9" Type="http://schemas.openxmlformats.org/officeDocument/2006/relationships/tags" Target="../tags/tag224.xml"/><Relationship Id="rId14" Type="http://schemas.openxmlformats.org/officeDocument/2006/relationships/tags" Target="../tags/tag229.xml"/><Relationship Id="rId22" Type="http://schemas.openxmlformats.org/officeDocument/2006/relationships/tags" Target="../tags/tag237.xml"/><Relationship Id="rId27" Type="http://schemas.openxmlformats.org/officeDocument/2006/relationships/tags" Target="../tags/tag242.xml"/><Relationship Id="rId30"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5" cstate="print">
            <a:extLst>
              <a:ext uri="{28A0092B-C50C-407E-A947-70E740481C1C}">
                <a14:useLocalDpi xmlns:a14="http://schemas.microsoft.com/office/drawing/2010/main" xmlns="" val="0"/>
              </a:ext>
            </a:extLst>
          </a:blip>
          <a:srcRect r="8715"/>
          <a:stretch>
            <a:fillRect/>
          </a:stretch>
        </p:blipFill>
        <p:spPr>
          <a:xfrm>
            <a:off x="103483" y="1530351"/>
            <a:ext cx="2939351" cy="2451098"/>
          </a:xfrm>
          <a:prstGeom prst="rect">
            <a:avLst/>
          </a:prstGeom>
        </p:spPr>
      </p:pic>
      <p:grpSp>
        <p:nvGrpSpPr>
          <p:cNvPr id="8" name="组合 7"/>
          <p:cNvGrpSpPr/>
          <p:nvPr>
            <p:custDataLst>
              <p:tags r:id="rId2"/>
            </p:custDataLst>
          </p:nvPr>
        </p:nvGrpSpPr>
        <p:grpSpPr>
          <a:xfrm>
            <a:off x="0" y="-37465"/>
            <a:ext cx="9548809" cy="536575"/>
            <a:chOff x="324" y="122"/>
            <a:chExt cx="25303" cy="845"/>
          </a:xfrm>
          <a:solidFill>
            <a:schemeClr val="accent4">
              <a:lumMod val="50000"/>
            </a:schemeClr>
          </a:solidFill>
        </p:grpSpPr>
        <p:cxnSp>
          <p:nvCxnSpPr>
            <p:cNvPr id="9" name="直接连接符 8"/>
            <p:cNvCxnSpPr/>
            <p:nvPr>
              <p:custDataLst>
                <p:tags r:id="rId22"/>
              </p:custDataLst>
            </p:nvPr>
          </p:nvCxnSpPr>
          <p:spPr>
            <a:xfrm>
              <a:off x="4872" y="944"/>
              <a:ext cx="20755" cy="23"/>
            </a:xfrm>
            <a:prstGeom prst="line">
              <a:avLst/>
            </a:prstGeom>
            <a:grpFill/>
            <a:ln>
              <a:solidFill>
                <a:srgbClr val="404040"/>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23"/>
              </p:custDataLst>
            </p:nvPr>
          </p:nvSpPr>
          <p:spPr>
            <a:xfrm>
              <a:off x="324" y="122"/>
              <a:ext cx="6996" cy="822"/>
            </a:xfrm>
            <a:prstGeom prst="rect">
              <a:avLst/>
            </a:prstGeom>
            <a:grpFill/>
          </p:spPr>
          <p:style>
            <a:lnRef idx="0">
              <a:schemeClr val="accent1"/>
            </a:lnRef>
            <a:fillRef idx="3">
              <a:schemeClr val="accent1"/>
            </a:fillRef>
            <a:effectRef idx="3">
              <a:schemeClr val="accent1"/>
            </a:effectRef>
            <a:fontRef idx="minor">
              <a:schemeClr val="lt1"/>
            </a:fontRef>
          </p:style>
          <p:txBody>
            <a:bodyPr wrap="square" rtlCol="0">
              <a:spAutoFit/>
              <a:scene3d>
                <a:camera prst="orthographicFront"/>
                <a:lightRig rig="threePt" dir="t"/>
              </a:scene3d>
            </a:bodyPr>
            <a:lstStyle/>
            <a:p>
              <a:pPr algn="ctr"/>
              <a:r>
                <a:rPr lang="zh-CN" altLang="en-US" sz="2800" b="1">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导入新课</a:t>
              </a:r>
            </a:p>
          </p:txBody>
        </p:sp>
      </p:grpSp>
      <p:sp>
        <p:nvSpPr>
          <p:cNvPr id="11" name="文本框 10"/>
          <p:cNvSpPr txBox="1"/>
          <p:nvPr>
            <p:custDataLst>
              <p:tags r:id="rId3"/>
            </p:custDataLst>
          </p:nvPr>
        </p:nvSpPr>
        <p:spPr>
          <a:xfrm>
            <a:off x="629285" y="735330"/>
            <a:ext cx="11081385" cy="521970"/>
          </a:xfrm>
          <a:prstGeom prst="rect">
            <a:avLst/>
          </a:prstGeom>
          <a:noFill/>
          <a:ln>
            <a:solidFill>
              <a:schemeClr val="accent4">
                <a:lumMod val="50000"/>
              </a:schemeClr>
            </a:solidFill>
          </a:ln>
        </p:spPr>
        <p:txBody>
          <a:bodyPr wrap="square" rtlCol="0">
            <a:spAutoFit/>
          </a:bodyPr>
          <a:lstStyle/>
          <a:p>
            <a:r>
              <a:rPr lang="zh-CN" altLang="en-US" sz="2800" b="1">
                <a:solidFill>
                  <a:srgbClr val="000000"/>
                </a:solidFill>
                <a:latin typeface="微软雅黑" panose="020B0503020204020204" charset="-122"/>
                <a:ea typeface="微软雅黑" panose="020B0503020204020204" charset="-122"/>
              </a:rPr>
              <a:t>古代世界八大奇迹知多少？</a:t>
            </a:r>
            <a:endParaRPr lang="zh-CN" altLang="en-US" sz="2800" b="1" i="0">
              <a:solidFill>
                <a:srgbClr val="000000"/>
              </a:solidFill>
              <a:effectLst/>
              <a:latin typeface="微软雅黑" panose="020B0503020204020204" charset="-122"/>
              <a:ea typeface="微软雅黑" panose="020B0503020204020204" charset="-122"/>
            </a:endParaRPr>
          </a:p>
        </p:txBody>
      </p:sp>
      <p:sp>
        <p:nvSpPr>
          <p:cNvPr id="12" name="矩形 11"/>
          <p:cNvSpPr/>
          <p:nvPr>
            <p:custDataLst>
              <p:tags r:id="rId4"/>
            </p:custDataLst>
          </p:nvPr>
        </p:nvSpPr>
        <p:spPr>
          <a:xfrm>
            <a:off x="91558" y="776921"/>
            <a:ext cx="348615" cy="338455"/>
          </a:xfrm>
          <a:prstGeom prst="rect">
            <a:avLst/>
          </a:prstGeom>
          <a:solidFill>
            <a:schemeClr val="accent4">
              <a:lumMod val="50000"/>
            </a:schemeClr>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3" name="矩形 12"/>
          <p:cNvSpPr/>
          <p:nvPr>
            <p:custDataLst>
              <p:tags r:id="rId5"/>
            </p:custDataLst>
          </p:nvPr>
        </p:nvSpPr>
        <p:spPr>
          <a:xfrm>
            <a:off x="9004300" y="469900"/>
            <a:ext cx="3187700" cy="6445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6"/>
            </p:custDataLst>
          </p:nvPr>
        </p:nvSpPr>
        <p:spPr>
          <a:xfrm>
            <a:off x="4882515" y="721995"/>
            <a:ext cx="7136765" cy="521970"/>
          </a:xfrm>
          <a:prstGeom prst="rect">
            <a:avLst/>
          </a:prstGeom>
          <a:noFill/>
        </p:spPr>
        <p:txBody>
          <a:bodyPr wrap="square" rtlCol="0">
            <a:spAutoFit/>
          </a:bodyPr>
          <a:lstStyle/>
          <a:p>
            <a:r>
              <a:rPr lang="zh-CN" altLang="en-US" sz="2800" b="1">
                <a:latin typeface="微软雅黑" panose="020B0503020204020204" charset="-122"/>
                <a:ea typeface="微软雅黑" panose="020B0503020204020204" charset="-122"/>
              </a:rPr>
              <a:t>世界上如此丰富多彩的文明是如何产生的？</a:t>
            </a:r>
          </a:p>
        </p:txBody>
      </p:sp>
      <p:sp>
        <p:nvSpPr>
          <p:cNvPr id="14" name="文本框 13"/>
          <p:cNvSpPr txBox="1"/>
          <p:nvPr>
            <p:custDataLst>
              <p:tags r:id="rId7"/>
            </p:custDataLst>
          </p:nvPr>
        </p:nvSpPr>
        <p:spPr>
          <a:xfrm>
            <a:off x="6848350" y="6524386"/>
            <a:ext cx="1652587" cy="369332"/>
          </a:xfrm>
          <a:prstGeom prst="rect">
            <a:avLst/>
          </a:prstGeom>
          <a:noFill/>
        </p:spPr>
        <p:txBody>
          <a:bodyPr wrap="square">
            <a:spAutoFit/>
          </a:bodyPr>
          <a:lstStyle/>
          <a:p>
            <a:pPr algn="l"/>
            <a:r>
              <a:rPr lang="zh-CN" altLang="en-US" b="0" i="0">
                <a:solidFill>
                  <a:srgbClr val="333333"/>
                </a:solidFill>
                <a:effectLst/>
                <a:latin typeface="微软雅黑" panose="020B0503020204020204" charset="-122"/>
                <a:ea typeface="微软雅黑" panose="020B0503020204020204" charset="-122"/>
              </a:rPr>
              <a:t>亚历山大灯塔</a:t>
            </a:r>
          </a:p>
        </p:txBody>
      </p:sp>
      <p:sp>
        <p:nvSpPr>
          <p:cNvPr id="16" name="文本框 15"/>
          <p:cNvSpPr txBox="1"/>
          <p:nvPr>
            <p:custDataLst>
              <p:tags r:id="rId8"/>
            </p:custDataLst>
          </p:nvPr>
        </p:nvSpPr>
        <p:spPr>
          <a:xfrm>
            <a:off x="1008560" y="3999428"/>
            <a:ext cx="1135856" cy="369332"/>
          </a:xfrm>
          <a:prstGeom prst="rect">
            <a:avLst/>
          </a:prstGeom>
          <a:noFill/>
        </p:spPr>
        <p:txBody>
          <a:bodyPr wrap="square">
            <a:spAutoFit/>
          </a:bodyPr>
          <a:lstStyle/>
          <a:p>
            <a:pPr algn="l"/>
            <a:r>
              <a:rPr lang="zh-CN" altLang="en-US" b="0" i="0">
                <a:solidFill>
                  <a:srgbClr val="333333"/>
                </a:solidFill>
                <a:effectLst/>
                <a:latin typeface="微软雅黑" panose="020B0503020204020204" charset="-122"/>
                <a:ea typeface="微软雅黑" panose="020B0503020204020204" charset="-122"/>
              </a:rPr>
              <a:t>金字塔</a:t>
            </a:r>
          </a:p>
        </p:txBody>
      </p:sp>
      <p:pic>
        <p:nvPicPr>
          <p:cNvPr id="1030" name="Picture 6"/>
          <p:cNvPicPr>
            <a:picLocks noChangeAspect="1" noChangeArrowheads="1"/>
          </p:cNvPicPr>
          <p:nvPr>
            <p:custDataLst>
              <p:tags r:id="rId9"/>
            </p:custDataLst>
          </p:nvPr>
        </p:nvPicPr>
        <p:blipFill>
          <a:blip r:embed="rId26" cstate="print">
            <a:extLst>
              <a:ext uri="{28A0092B-C50C-407E-A947-70E740481C1C}">
                <a14:useLocalDpi xmlns:a14="http://schemas.microsoft.com/office/drawing/2010/main" xmlns="" val="0"/>
              </a:ext>
            </a:extLst>
          </a:blip>
          <a:stretch>
            <a:fillRect/>
          </a:stretch>
        </p:blipFill>
        <p:spPr bwMode="auto">
          <a:xfrm>
            <a:off x="3195884" y="1527180"/>
            <a:ext cx="2793997" cy="2451098"/>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文本框 17"/>
          <p:cNvSpPr txBox="1"/>
          <p:nvPr>
            <p:custDataLst>
              <p:tags r:id="rId10"/>
            </p:custDataLst>
          </p:nvPr>
        </p:nvSpPr>
        <p:spPr>
          <a:xfrm>
            <a:off x="3608780" y="3959227"/>
            <a:ext cx="1901251" cy="369332"/>
          </a:xfrm>
          <a:prstGeom prst="rect">
            <a:avLst/>
          </a:prstGeom>
          <a:noFill/>
        </p:spPr>
        <p:txBody>
          <a:bodyPr wrap="square">
            <a:spAutoFit/>
          </a:bodyPr>
          <a:lstStyle/>
          <a:p>
            <a:pPr algn="l"/>
            <a:r>
              <a:rPr lang="zh-CN" altLang="en-US" b="0" i="0">
                <a:solidFill>
                  <a:srgbClr val="333333"/>
                </a:solidFill>
                <a:effectLst/>
                <a:latin typeface="微软雅黑" panose="020B0503020204020204" charset="-122"/>
                <a:ea typeface="微软雅黑" panose="020B0503020204020204" charset="-122"/>
              </a:rPr>
              <a:t>巴比伦空中花园</a:t>
            </a:r>
          </a:p>
        </p:txBody>
      </p:sp>
      <p:pic>
        <p:nvPicPr>
          <p:cNvPr id="1032" name="Picture 8"/>
          <p:cNvPicPr>
            <a:picLocks noChangeAspect="1" noChangeArrowheads="1"/>
          </p:cNvPicPr>
          <p:nvPr>
            <p:custDataLst>
              <p:tags r:id="rId11"/>
            </p:custDataLst>
          </p:nvPr>
        </p:nvPicPr>
        <p:blipFill>
          <a:blip r:embed="rId27" cstate="print">
            <a:extLst>
              <a:ext uri="{28A0092B-C50C-407E-A947-70E740481C1C}">
                <a14:useLocalDpi xmlns:a14="http://schemas.microsoft.com/office/drawing/2010/main" xmlns="" val="0"/>
              </a:ext>
            </a:extLst>
          </a:blip>
          <a:stretch>
            <a:fillRect/>
          </a:stretch>
        </p:blipFill>
        <p:spPr bwMode="auto">
          <a:xfrm>
            <a:off x="6112718" y="1532066"/>
            <a:ext cx="2858581" cy="2482853"/>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文本框 19"/>
          <p:cNvSpPr txBox="1"/>
          <p:nvPr>
            <p:custDataLst>
              <p:tags r:id="rId12"/>
            </p:custDataLst>
          </p:nvPr>
        </p:nvSpPr>
        <p:spPr>
          <a:xfrm>
            <a:off x="6724019" y="3981450"/>
            <a:ext cx="1901251" cy="369332"/>
          </a:xfrm>
          <a:prstGeom prst="rect">
            <a:avLst/>
          </a:prstGeom>
          <a:noFill/>
        </p:spPr>
        <p:txBody>
          <a:bodyPr wrap="square">
            <a:spAutoFit/>
          </a:bodyPr>
          <a:lstStyle/>
          <a:p>
            <a:r>
              <a:rPr lang="zh-CN" altLang="en-US" b="0" i="0">
                <a:solidFill>
                  <a:srgbClr val="333333"/>
                </a:solidFill>
                <a:effectLst/>
                <a:latin typeface="微软雅黑" panose="020B0503020204020204" charset="-122"/>
                <a:ea typeface="微软雅黑" panose="020B0503020204020204" charset="-122"/>
              </a:rPr>
              <a:t>阿尔忒弥斯神庙</a:t>
            </a:r>
            <a:endParaRPr lang="zh-CN" altLang="en-US"/>
          </a:p>
        </p:txBody>
      </p:sp>
      <p:pic>
        <p:nvPicPr>
          <p:cNvPr id="1034" name="Picture 10"/>
          <p:cNvPicPr>
            <a:picLocks noChangeAspect="1" noChangeArrowheads="1"/>
          </p:cNvPicPr>
          <p:nvPr>
            <p:custDataLst>
              <p:tags r:id="rId13"/>
            </p:custDataLst>
          </p:nvPr>
        </p:nvPicPr>
        <p:blipFill>
          <a:blip r:embed="rId28" cstate="print">
            <a:extLst>
              <a:ext uri="{28A0092B-C50C-407E-A947-70E740481C1C}">
                <a14:useLocalDpi xmlns:a14="http://schemas.microsoft.com/office/drawing/2010/main" xmlns="" val="0"/>
              </a:ext>
            </a:extLst>
          </a:blip>
          <a:stretch>
            <a:fillRect/>
          </a:stretch>
        </p:blipFill>
        <p:spPr bwMode="auto">
          <a:xfrm>
            <a:off x="3244996" y="4426587"/>
            <a:ext cx="2714672" cy="205041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文本框 21"/>
          <p:cNvSpPr txBox="1"/>
          <p:nvPr>
            <p:custDataLst>
              <p:tags r:id="rId14"/>
            </p:custDataLst>
          </p:nvPr>
        </p:nvSpPr>
        <p:spPr>
          <a:xfrm>
            <a:off x="3525935" y="6457955"/>
            <a:ext cx="2066939" cy="369332"/>
          </a:xfrm>
          <a:prstGeom prst="rect">
            <a:avLst/>
          </a:prstGeom>
          <a:noFill/>
        </p:spPr>
        <p:txBody>
          <a:bodyPr wrap="square">
            <a:spAutoFit/>
          </a:bodyPr>
          <a:lstStyle/>
          <a:p>
            <a:pPr algn="l"/>
            <a:r>
              <a:rPr lang="zh-CN" altLang="en-US" b="0" i="0">
                <a:solidFill>
                  <a:srgbClr val="333333"/>
                </a:solidFill>
                <a:effectLst/>
                <a:latin typeface="微软雅黑" panose="020B0503020204020204" charset="-122"/>
                <a:ea typeface="微软雅黑" panose="020B0503020204020204" charset="-122"/>
              </a:rPr>
              <a:t>罗德岛太阳神铜像</a:t>
            </a:r>
          </a:p>
        </p:txBody>
      </p:sp>
      <p:pic>
        <p:nvPicPr>
          <p:cNvPr id="1038" name="Picture 14"/>
          <p:cNvPicPr>
            <a:picLocks noChangeAspect="1" noChangeArrowheads="1"/>
          </p:cNvPicPr>
          <p:nvPr>
            <p:custDataLst>
              <p:tags r:id="rId15"/>
            </p:custDataLst>
          </p:nvPr>
        </p:nvPicPr>
        <p:blipFill>
          <a:blip r:embed="rId29" cstate="print">
            <a:extLst>
              <a:ext uri="{28A0092B-C50C-407E-A947-70E740481C1C}">
                <a14:useLocalDpi xmlns:a14="http://schemas.microsoft.com/office/drawing/2010/main" xmlns="" val="0"/>
              </a:ext>
            </a:extLst>
          </a:blip>
          <a:stretch>
            <a:fillRect/>
          </a:stretch>
        </p:blipFill>
        <p:spPr bwMode="auto">
          <a:xfrm>
            <a:off x="9124349" y="1530351"/>
            <a:ext cx="2964168" cy="2482853"/>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文本框 23"/>
          <p:cNvSpPr txBox="1"/>
          <p:nvPr>
            <p:custDataLst>
              <p:tags r:id="rId16"/>
            </p:custDataLst>
          </p:nvPr>
        </p:nvSpPr>
        <p:spPr>
          <a:xfrm>
            <a:off x="9453632" y="4062924"/>
            <a:ext cx="2051521" cy="369332"/>
          </a:xfrm>
          <a:prstGeom prst="rect">
            <a:avLst/>
          </a:prstGeom>
          <a:noFill/>
        </p:spPr>
        <p:txBody>
          <a:bodyPr wrap="square">
            <a:spAutoFit/>
          </a:bodyPr>
          <a:lstStyle/>
          <a:p>
            <a:r>
              <a:rPr lang="zh-CN" altLang="en-US">
                <a:latin typeface="微软雅黑" panose="020B0503020204020204" charset="-122"/>
                <a:ea typeface="微软雅黑" panose="020B0503020204020204" charset="-122"/>
              </a:rPr>
              <a:t>奥林匹亚</a:t>
            </a:r>
            <a:r>
              <a:rPr lang="zh-CN" altLang="en-US" b="0" i="0">
                <a:solidFill>
                  <a:srgbClr val="333333"/>
                </a:solidFill>
                <a:effectLst/>
                <a:latin typeface="微软雅黑" panose="020B0503020204020204" charset="-122"/>
                <a:ea typeface="微软雅黑" panose="020B0503020204020204" charset="-122"/>
              </a:rPr>
              <a:t>宙斯神像</a:t>
            </a:r>
          </a:p>
        </p:txBody>
      </p:sp>
      <p:sp>
        <p:nvSpPr>
          <p:cNvPr id="26" name="文本框 25"/>
          <p:cNvSpPr txBox="1"/>
          <p:nvPr>
            <p:custDataLst>
              <p:tags r:id="rId17"/>
            </p:custDataLst>
          </p:nvPr>
        </p:nvSpPr>
        <p:spPr>
          <a:xfrm>
            <a:off x="805621" y="6477006"/>
            <a:ext cx="1693069" cy="369332"/>
          </a:xfrm>
          <a:prstGeom prst="rect">
            <a:avLst/>
          </a:prstGeom>
          <a:noFill/>
        </p:spPr>
        <p:txBody>
          <a:bodyPr wrap="square">
            <a:spAutoFit/>
          </a:bodyPr>
          <a:lstStyle/>
          <a:p>
            <a:pPr algn="l"/>
            <a:r>
              <a:rPr lang="zh-CN" altLang="en-US" b="0" i="0">
                <a:solidFill>
                  <a:srgbClr val="333333"/>
                </a:solidFill>
                <a:effectLst/>
                <a:latin typeface="微软雅黑" panose="020B0503020204020204" charset="-122"/>
                <a:ea typeface="微软雅黑" panose="020B0503020204020204" charset="-122"/>
              </a:rPr>
              <a:t>摩索拉斯陵墓</a:t>
            </a:r>
          </a:p>
        </p:txBody>
      </p:sp>
      <p:pic>
        <p:nvPicPr>
          <p:cNvPr id="1040" name="Picture 16"/>
          <p:cNvPicPr>
            <a:picLocks noChangeAspect="1" noChangeArrowheads="1"/>
          </p:cNvPicPr>
          <p:nvPr>
            <p:custDataLst>
              <p:tags r:id="rId18"/>
            </p:custDataLst>
          </p:nvPr>
        </p:nvPicPr>
        <p:blipFill>
          <a:blip r:embed="rId30" cstate="print">
            <a:extLst>
              <a:ext uri="{28A0092B-C50C-407E-A947-70E740481C1C}">
                <a14:useLocalDpi xmlns:a14="http://schemas.microsoft.com/office/drawing/2010/main" xmlns="" val="0"/>
              </a:ext>
            </a:extLst>
          </a:blip>
          <a:stretch>
            <a:fillRect/>
          </a:stretch>
        </p:blipFill>
        <p:spPr bwMode="auto">
          <a:xfrm>
            <a:off x="91558" y="4426587"/>
            <a:ext cx="2996782" cy="2005238"/>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p:cNvPicPr>
            <a:picLocks noChangeAspect="1" noChangeArrowheads="1"/>
          </p:cNvPicPr>
          <p:nvPr>
            <p:custDataLst>
              <p:tags r:id="rId19"/>
            </p:custDataLst>
          </p:nvPr>
        </p:nvPicPr>
        <p:blipFill>
          <a:blip r:embed="rId31" cstate="print">
            <a:extLst>
              <a:ext uri="{28A0092B-C50C-407E-A947-70E740481C1C}">
                <a14:useLocalDpi xmlns:a14="http://schemas.microsoft.com/office/drawing/2010/main" xmlns="" val="0"/>
              </a:ext>
            </a:extLst>
          </a:blip>
          <a:stretch>
            <a:fillRect/>
          </a:stretch>
        </p:blipFill>
        <p:spPr bwMode="auto">
          <a:xfrm>
            <a:off x="9124349" y="4426588"/>
            <a:ext cx="2964167" cy="2067893"/>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文本框 27"/>
          <p:cNvSpPr txBox="1"/>
          <p:nvPr>
            <p:custDataLst>
              <p:tags r:id="rId20"/>
            </p:custDataLst>
          </p:nvPr>
        </p:nvSpPr>
        <p:spPr>
          <a:xfrm>
            <a:off x="9676220" y="6488668"/>
            <a:ext cx="2034275" cy="369332"/>
          </a:xfrm>
          <a:prstGeom prst="rect">
            <a:avLst/>
          </a:prstGeom>
          <a:noFill/>
        </p:spPr>
        <p:txBody>
          <a:bodyPr wrap="square">
            <a:spAutoFit/>
          </a:bodyPr>
          <a:lstStyle/>
          <a:p>
            <a:r>
              <a:rPr lang="zh-CN" altLang="en-US" b="0" i="0">
                <a:solidFill>
                  <a:srgbClr val="000000"/>
                </a:solidFill>
                <a:effectLst/>
                <a:latin typeface="微软雅黑" panose="020B0503020204020204" charset="-122"/>
                <a:ea typeface="微软雅黑" panose="020B0503020204020204" charset="-122"/>
              </a:rPr>
              <a:t>秦始皇陵兵马俑</a:t>
            </a:r>
            <a:endParaRPr lang="zh-CN" altLang="en-US"/>
          </a:p>
        </p:txBody>
      </p:sp>
      <p:pic>
        <p:nvPicPr>
          <p:cNvPr id="1044" name="Picture 20"/>
          <p:cNvPicPr>
            <a:picLocks noChangeAspect="1" noChangeArrowheads="1"/>
          </p:cNvPicPr>
          <p:nvPr>
            <p:custDataLst>
              <p:tags r:id="rId21"/>
            </p:custDataLst>
          </p:nvPr>
        </p:nvPicPr>
        <p:blipFill>
          <a:blip r:embed="rId32" cstate="print">
            <a:extLst>
              <a:ext uri="{28A0092B-C50C-407E-A947-70E740481C1C}">
                <a14:useLocalDpi xmlns:a14="http://schemas.microsoft.com/office/drawing/2010/main" xmlns="" val="0"/>
              </a:ext>
            </a:extLst>
          </a:blip>
          <a:stretch>
            <a:fillRect/>
          </a:stretch>
        </p:blipFill>
        <p:spPr bwMode="auto">
          <a:xfrm>
            <a:off x="6112718" y="4409112"/>
            <a:ext cx="2858581" cy="206789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wipe(left)">
                                      <p:cBhvr>
                                        <p:cTn id="13" dur="500"/>
                                        <p:tgtEl>
                                          <p:spTgt spid="103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wipe(left)">
                                      <p:cBhvr>
                                        <p:cTn id="19" dur="500"/>
                                        <p:tgtEl>
                                          <p:spTgt spid="103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1038"/>
                                        </p:tgtEl>
                                        <p:attrNameLst>
                                          <p:attrName>style.visibility</p:attrName>
                                        </p:attrNameLst>
                                      </p:cBhvr>
                                      <p:to>
                                        <p:strVal val="visible"/>
                                      </p:to>
                                    </p:set>
                                    <p:animEffect transition="in" filter="wipe(left)">
                                      <p:cBhvr>
                                        <p:cTn id="25" dur="500"/>
                                        <p:tgtEl>
                                          <p:spTgt spid="103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nodeType="withEffect">
                                  <p:stCondLst>
                                    <p:cond delay="0"/>
                                  </p:stCondLst>
                                  <p:childTnLst>
                                    <p:set>
                                      <p:cBhvr>
                                        <p:cTn id="30" dur="1" fill="hold">
                                          <p:stCondLst>
                                            <p:cond delay="0"/>
                                          </p:stCondLst>
                                        </p:cTn>
                                        <p:tgtEl>
                                          <p:spTgt spid="1040"/>
                                        </p:tgtEl>
                                        <p:attrNameLst>
                                          <p:attrName>style.visibility</p:attrName>
                                        </p:attrNameLst>
                                      </p:cBhvr>
                                      <p:to>
                                        <p:strVal val="visible"/>
                                      </p:to>
                                    </p:set>
                                    <p:animEffect transition="in" filter="wipe(left)">
                                      <p:cBhvr>
                                        <p:cTn id="31" dur="500"/>
                                        <p:tgtEl>
                                          <p:spTgt spid="104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par>
                                <p:cTn id="35" presetID="22" presetClass="entr" presetSubtype="8" fill="hold" nodeType="withEffect">
                                  <p:stCondLst>
                                    <p:cond delay="0"/>
                                  </p:stCondLst>
                                  <p:childTnLst>
                                    <p:set>
                                      <p:cBhvr>
                                        <p:cTn id="36" dur="1" fill="hold">
                                          <p:stCondLst>
                                            <p:cond delay="0"/>
                                          </p:stCondLst>
                                        </p:cTn>
                                        <p:tgtEl>
                                          <p:spTgt spid="1034"/>
                                        </p:tgtEl>
                                        <p:attrNameLst>
                                          <p:attrName>style.visibility</p:attrName>
                                        </p:attrNameLst>
                                      </p:cBhvr>
                                      <p:to>
                                        <p:strVal val="visible"/>
                                      </p:to>
                                    </p:set>
                                    <p:animEffect transition="in" filter="wipe(left)">
                                      <p:cBhvr>
                                        <p:cTn id="37" dur="500"/>
                                        <p:tgtEl>
                                          <p:spTgt spid="103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nodeType="withEffect">
                                  <p:stCondLst>
                                    <p:cond delay="0"/>
                                  </p:stCondLst>
                                  <p:childTnLst>
                                    <p:set>
                                      <p:cBhvr>
                                        <p:cTn id="42" dur="1" fill="hold">
                                          <p:stCondLst>
                                            <p:cond delay="0"/>
                                          </p:stCondLst>
                                        </p:cTn>
                                        <p:tgtEl>
                                          <p:spTgt spid="1044"/>
                                        </p:tgtEl>
                                        <p:attrNameLst>
                                          <p:attrName>style.visibility</p:attrName>
                                        </p:attrNameLst>
                                      </p:cBhvr>
                                      <p:to>
                                        <p:strVal val="visible"/>
                                      </p:to>
                                    </p:set>
                                    <p:animEffect transition="in" filter="wipe(left)">
                                      <p:cBhvr>
                                        <p:cTn id="43" dur="500"/>
                                        <p:tgtEl>
                                          <p:spTgt spid="104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par>
                                <p:cTn id="47" presetID="22" presetClass="entr" presetSubtype="8" fill="hold" nodeType="withEffect">
                                  <p:stCondLst>
                                    <p:cond delay="0"/>
                                  </p:stCondLst>
                                  <p:childTnLst>
                                    <p:set>
                                      <p:cBhvr>
                                        <p:cTn id="48" dur="1" fill="hold">
                                          <p:stCondLst>
                                            <p:cond delay="0"/>
                                          </p:stCondLst>
                                        </p:cTn>
                                        <p:tgtEl>
                                          <p:spTgt spid="1042"/>
                                        </p:tgtEl>
                                        <p:attrNameLst>
                                          <p:attrName>style.visibility</p:attrName>
                                        </p:attrNameLst>
                                      </p:cBhvr>
                                      <p:to>
                                        <p:strVal val="visible"/>
                                      </p:to>
                                    </p:set>
                                    <p:animEffect transition="in" filter="wipe(left)">
                                      <p:cBhvr>
                                        <p:cTn id="49" dur="500"/>
                                        <p:tgtEl>
                                          <p:spTgt spid="104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p:bldP spid="18" grpId="0"/>
      <p:bldP spid="20" grpId="0"/>
      <p:bldP spid="22" grpId="0"/>
      <p:bldP spid="24" grpId="0"/>
      <p:bldP spid="26"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8"/>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9"/>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20"/>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21"/>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22"/>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23"/>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24"/>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5"/>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6"/>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7"/>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48304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（一）古代两河流域文明</a:t>
            </a:r>
          </a:p>
        </p:txBody>
      </p:sp>
      <p:sp>
        <p:nvSpPr>
          <p:cNvPr id="23" name="文本框 22"/>
          <p:cNvSpPr txBox="1"/>
          <p:nvPr>
            <p:custDataLst>
              <p:tags r:id="rId3"/>
            </p:custDataLst>
          </p:nvPr>
        </p:nvSpPr>
        <p:spPr>
          <a:xfrm>
            <a:off x="247015" y="1391920"/>
            <a:ext cx="3436620"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1</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、地理环境</a:t>
            </a:r>
          </a:p>
        </p:txBody>
      </p:sp>
      <p:sp>
        <p:nvSpPr>
          <p:cNvPr id="3" name="文本框 2"/>
          <p:cNvSpPr txBox="1"/>
          <p:nvPr>
            <p:custDataLst>
              <p:tags r:id="rId4"/>
            </p:custDataLst>
          </p:nvPr>
        </p:nvSpPr>
        <p:spPr>
          <a:xfrm>
            <a:off x="331470" y="1892300"/>
            <a:ext cx="7750810" cy="1383665"/>
          </a:xfrm>
          <a:prstGeom prst="rect">
            <a:avLst/>
          </a:prstGeom>
          <a:noFill/>
        </p:spPr>
        <p:txBody>
          <a:bodyPr wrap="square" rtlCol="0" anchor="t">
            <a:spAutoFit/>
          </a:bodyPr>
          <a:lstStyle/>
          <a:p>
            <a:pPr lvl="0"/>
            <a:r>
              <a:rPr lang="zh-CN" altLang="en-US" sz="2800" b="1">
                <a:latin typeface="华文楷体" panose="02010600040101010101" charset="-122"/>
                <a:ea typeface="华文楷体" panose="02010600040101010101" charset="-122"/>
                <a:cs typeface="华文楷体" panose="02010600040101010101" charset="-122"/>
                <a:sym typeface="+mn-ea"/>
              </a:rPr>
              <a:t>西亚两河流域，</a:t>
            </a:r>
            <a:r>
              <a:rPr lang="en-US" sz="2800" b="1" err="1">
                <a:latin typeface="华文楷体" panose="02010600040101010101" charset="-122"/>
                <a:ea typeface="华文楷体" panose="02010600040101010101" charset="-122"/>
                <a:cs typeface="华文楷体" panose="02010600040101010101" charset="-122"/>
                <a:sym typeface="+mn-ea"/>
              </a:rPr>
              <a:t>干旱少雨，</a:t>
            </a:r>
            <a:r>
              <a:rPr lang="zh-CN" altLang="en-US" sz="2800" b="1" err="1">
                <a:latin typeface="华文楷体" panose="02010600040101010101" charset="-122"/>
                <a:ea typeface="华文楷体" panose="02010600040101010101" charset="-122"/>
                <a:cs typeface="华文楷体" panose="02010600040101010101" charset="-122"/>
                <a:sym typeface="+mn-ea"/>
              </a:rPr>
              <a:t>但幼发拉底河和底格里斯河</a:t>
            </a:r>
            <a:r>
              <a:rPr lang="en-US" sz="2800" b="1" err="1">
                <a:latin typeface="华文楷体" panose="02010600040101010101" charset="-122"/>
                <a:ea typeface="华文楷体" panose="02010600040101010101" charset="-122"/>
                <a:cs typeface="华文楷体" panose="02010600040101010101" charset="-122"/>
                <a:sym typeface="+mn-ea"/>
              </a:rPr>
              <a:t>提供了充足的水源。</a:t>
            </a:r>
            <a:r>
              <a:rPr lang="en-US" altLang="zh-CN" sz="2800" b="1" err="1">
                <a:latin typeface="华文楷体" panose="02010600040101010101" charset="-122"/>
                <a:ea typeface="华文楷体" panose="02010600040101010101" charset="-122"/>
                <a:cs typeface="华文楷体" panose="02010600040101010101" charset="-122"/>
              </a:rPr>
              <a:t>两条河流中间围成了一个肥沃的冲</a:t>
            </a:r>
            <a:r>
              <a:rPr lang="zh-CN" altLang="en-US" sz="2800" b="1" err="1">
                <a:latin typeface="华文楷体" panose="02010600040101010101" charset="-122"/>
                <a:ea typeface="华文楷体" panose="02010600040101010101" charset="-122"/>
                <a:cs typeface="华文楷体" panose="02010600040101010101" charset="-122"/>
              </a:rPr>
              <a:t>积</a:t>
            </a:r>
            <a:r>
              <a:rPr lang="en-US" altLang="zh-CN" sz="2800" b="1" err="1">
                <a:latin typeface="华文楷体" panose="02010600040101010101" charset="-122"/>
                <a:ea typeface="华文楷体" panose="02010600040101010101" charset="-122"/>
                <a:cs typeface="华文楷体" panose="02010600040101010101" charset="-122"/>
              </a:rPr>
              <a:t>平原——</a:t>
            </a:r>
            <a:r>
              <a:rPr lang="en-US" altLang="zh-CN" sz="2800" b="1" u="sng" err="1">
                <a:latin typeface="华文楷体" panose="02010600040101010101" charset="-122"/>
                <a:ea typeface="华文楷体" panose="02010600040101010101" charset="-122"/>
                <a:cs typeface="华文楷体" panose="02010600040101010101" charset="-122"/>
              </a:rPr>
              <a:t>美索不达米亚</a:t>
            </a:r>
            <a:endParaRPr lang="en-US" altLang="zh-CN" sz="2800" b="1" u="sng" err="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pic>
        <p:nvPicPr>
          <p:cNvPr id="26" name="Picture 7" descr="新月沃地"/>
          <p:cNvPicPr>
            <a:picLocks noChangeAspect="1" noChangeArrowheads="1"/>
          </p:cNvPicPr>
          <p:nvPr>
            <p:custDataLst>
              <p:tags r:id="rId5"/>
            </p:custDataLst>
          </p:nvPr>
        </p:nvPicPr>
        <p:blipFill>
          <a:blip r:embed="rId28" cstate="print"/>
          <a:stretch>
            <a:fillRect/>
          </a:stretch>
        </p:blipFill>
        <p:spPr bwMode="auto">
          <a:xfrm>
            <a:off x="7962265" y="1096010"/>
            <a:ext cx="4230370" cy="3387725"/>
          </a:xfrm>
          <a:prstGeom prst="rect">
            <a:avLst/>
          </a:prstGeom>
          <a:noFill/>
          <a:ln w="9525">
            <a:noFill/>
            <a:miter lim="800000"/>
            <a:headEnd/>
            <a:tailEnd/>
          </a:ln>
        </p:spPr>
      </p:pic>
      <p:sp>
        <p:nvSpPr>
          <p:cNvPr id="4" name="文本框 3"/>
          <p:cNvSpPr txBox="1"/>
          <p:nvPr>
            <p:custDataLst>
              <p:tags r:id="rId6"/>
            </p:custDataLst>
          </p:nvPr>
        </p:nvSpPr>
        <p:spPr>
          <a:xfrm>
            <a:off x="210820" y="3297555"/>
            <a:ext cx="2736850"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2</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、发展历程</a:t>
            </a:r>
          </a:p>
        </p:txBody>
      </p:sp>
      <p:cxnSp>
        <p:nvCxnSpPr>
          <p:cNvPr id="22" name="直接箭头连接符 21"/>
          <p:cNvCxnSpPr/>
          <p:nvPr>
            <p:custDataLst>
              <p:tags r:id="rId7"/>
            </p:custDataLst>
          </p:nvPr>
        </p:nvCxnSpPr>
        <p:spPr>
          <a:xfrm flipH="1">
            <a:off x="2516944" y="3776545"/>
            <a:ext cx="0" cy="2961042"/>
          </a:xfrm>
          <a:prstGeom prst="straightConnector1">
            <a:avLst/>
          </a:prstGeom>
          <a:ln w="444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8"/>
            </p:custDataLst>
          </p:nvPr>
        </p:nvSpPr>
        <p:spPr>
          <a:xfrm>
            <a:off x="332105" y="4023360"/>
            <a:ext cx="2032635" cy="460375"/>
          </a:xfrm>
          <a:prstGeom prst="rect">
            <a:avLst/>
          </a:prstGeom>
          <a:solidFill>
            <a:schemeClr val="accent4">
              <a:lumMod val="50000"/>
            </a:schemeClr>
          </a:solidFill>
          <a:ln w="12700" cmpd="sng">
            <a:solidFill>
              <a:srgbClr val="AA6500"/>
            </a:solidFill>
            <a:prstDash val="solid"/>
          </a:ln>
        </p:spPr>
        <p:txBody>
          <a:bodyPr wrap="square" rtlCol="0">
            <a:spAutoFit/>
          </a:bodyPr>
          <a:lstStyle/>
          <a:p>
            <a:r>
              <a:rPr lang="zh-CN" altLang="en-US" sz="2400" b="1">
                <a:solidFill>
                  <a:schemeClr val="bg1"/>
                </a:solidFill>
                <a:latin typeface="楷体" panose="02010609060101010101" charset="-122"/>
                <a:ea typeface="楷体" panose="02010609060101010101" charset="-122"/>
              </a:rPr>
              <a:t>公元前</a:t>
            </a:r>
            <a:r>
              <a:rPr lang="en-US" altLang="zh-CN" sz="2400" b="1">
                <a:solidFill>
                  <a:schemeClr val="bg1"/>
                </a:solidFill>
                <a:latin typeface="楷体" panose="02010609060101010101" charset="-122"/>
                <a:ea typeface="楷体" panose="02010609060101010101" charset="-122"/>
              </a:rPr>
              <a:t>3500</a:t>
            </a:r>
            <a:r>
              <a:rPr lang="zh-CN" altLang="en-US" sz="2400" b="1">
                <a:solidFill>
                  <a:schemeClr val="bg1"/>
                </a:solidFill>
                <a:latin typeface="楷体" panose="02010609060101010101" charset="-122"/>
                <a:ea typeface="楷体" panose="02010609060101010101" charset="-122"/>
              </a:rPr>
              <a:t>年</a:t>
            </a:r>
          </a:p>
        </p:txBody>
      </p:sp>
      <p:sp>
        <p:nvSpPr>
          <p:cNvPr id="11" name="文本框 10"/>
          <p:cNvSpPr txBox="1"/>
          <p:nvPr>
            <p:custDataLst>
              <p:tags r:id="rId9"/>
            </p:custDataLst>
          </p:nvPr>
        </p:nvSpPr>
        <p:spPr>
          <a:xfrm>
            <a:off x="255905" y="4897120"/>
            <a:ext cx="2088515" cy="460375"/>
          </a:xfrm>
          <a:prstGeom prst="rect">
            <a:avLst/>
          </a:prstGeom>
          <a:noFill/>
          <a:ln w="22225" cmpd="sng">
            <a:solidFill>
              <a:srgbClr val="AD7E00"/>
            </a:solidFill>
            <a:prstDash val="solid"/>
          </a:ln>
        </p:spPr>
        <p:txBody>
          <a:bodyPr wrap="square" rtlCol="0">
            <a:spAutoFit/>
          </a:bodyPr>
          <a:lstStyle/>
          <a:p>
            <a:r>
              <a:rPr lang="zh-CN" altLang="en-US" sz="2400" b="1">
                <a:latin typeface="楷体" panose="02010609060101010101" charset="-122"/>
                <a:ea typeface="楷体" panose="02010609060101010101" charset="-122"/>
              </a:rPr>
              <a:t>公元前</a:t>
            </a:r>
            <a:r>
              <a:rPr lang="en-US" altLang="zh-CN" sz="2400" b="1">
                <a:latin typeface="楷体" panose="02010609060101010101" charset="-122"/>
                <a:ea typeface="楷体" panose="02010609060101010101" charset="-122"/>
              </a:rPr>
              <a:t>2900</a:t>
            </a:r>
            <a:r>
              <a:rPr lang="zh-CN" altLang="en-US" sz="2400" b="1">
                <a:latin typeface="楷体" panose="02010609060101010101" charset="-122"/>
                <a:ea typeface="楷体" panose="02010609060101010101" charset="-122"/>
              </a:rPr>
              <a:t>年</a:t>
            </a:r>
          </a:p>
        </p:txBody>
      </p:sp>
      <p:sp>
        <p:nvSpPr>
          <p:cNvPr id="7" name="文本框 6"/>
          <p:cNvSpPr txBox="1"/>
          <p:nvPr>
            <p:custDataLst>
              <p:tags r:id="rId10"/>
            </p:custDataLst>
          </p:nvPr>
        </p:nvSpPr>
        <p:spPr>
          <a:xfrm>
            <a:off x="270510" y="5770880"/>
            <a:ext cx="2063115" cy="460375"/>
          </a:xfrm>
          <a:prstGeom prst="rect">
            <a:avLst/>
          </a:prstGeom>
          <a:solidFill>
            <a:srgbClr val="AA6500">
              <a:alpha val="94000"/>
            </a:srgbClr>
          </a:solidFill>
          <a:ln w="12700" cmpd="sng">
            <a:solidFill>
              <a:srgbClr val="AA6500"/>
            </a:solidFill>
            <a:prstDash val="solid"/>
          </a:ln>
        </p:spPr>
        <p:txBody>
          <a:bodyPr wrap="square" rtlCol="0">
            <a:spAutoFit/>
          </a:bodyPr>
          <a:lstStyle/>
          <a:p>
            <a:r>
              <a:rPr lang="zh-CN" altLang="en-US" sz="2400" b="1">
                <a:solidFill>
                  <a:schemeClr val="bg1"/>
                </a:solidFill>
                <a:latin typeface="楷体" panose="02010609060101010101" charset="-122"/>
                <a:ea typeface="楷体" panose="02010609060101010101" charset="-122"/>
              </a:rPr>
              <a:t>公元前</a:t>
            </a:r>
            <a:r>
              <a:rPr lang="en-US" altLang="zh-CN" sz="2400" b="1">
                <a:solidFill>
                  <a:schemeClr val="bg1"/>
                </a:solidFill>
                <a:latin typeface="楷体" panose="02010609060101010101" charset="-122"/>
                <a:ea typeface="楷体" panose="02010609060101010101" charset="-122"/>
              </a:rPr>
              <a:t>18</a:t>
            </a:r>
            <a:r>
              <a:rPr lang="zh-CN" altLang="en-US" sz="2400" b="1">
                <a:solidFill>
                  <a:schemeClr val="bg1"/>
                </a:solidFill>
                <a:latin typeface="楷体" panose="02010609060101010101" charset="-122"/>
                <a:ea typeface="楷体" panose="02010609060101010101" charset="-122"/>
              </a:rPr>
              <a:t>世纪</a:t>
            </a:r>
          </a:p>
        </p:txBody>
      </p:sp>
      <p:sp>
        <p:nvSpPr>
          <p:cNvPr id="19" name="文本框 18"/>
          <p:cNvSpPr txBox="1"/>
          <p:nvPr>
            <p:custDataLst>
              <p:tags r:id="rId11"/>
            </p:custDataLst>
          </p:nvPr>
        </p:nvSpPr>
        <p:spPr>
          <a:xfrm>
            <a:off x="2766695" y="4018280"/>
            <a:ext cx="2130425" cy="460375"/>
          </a:xfrm>
          <a:prstGeom prst="rect">
            <a:avLst/>
          </a:prstGeom>
          <a:noFill/>
          <a:ln w="22225" cmpd="sng">
            <a:solidFill>
              <a:schemeClr val="accent4">
                <a:lumMod val="50000"/>
              </a:schemeClr>
            </a:solidFill>
            <a:prstDash val="solid"/>
          </a:ln>
        </p:spPr>
        <p:txBody>
          <a:bodyPr wrap="square" rtlCol="0">
            <a:spAutoFit/>
          </a:bodyPr>
          <a:lstStyle/>
          <a:p>
            <a:r>
              <a:rPr lang="zh-CN" altLang="en-US" sz="2400" b="1">
                <a:latin typeface="微软雅黑" panose="020B0503020204020204" charset="-122"/>
                <a:ea typeface="微软雅黑" panose="020B0503020204020204" charset="-122"/>
              </a:rPr>
              <a:t>产生最初文明</a:t>
            </a:r>
          </a:p>
        </p:txBody>
      </p:sp>
      <p:sp>
        <p:nvSpPr>
          <p:cNvPr id="12" name="文本框 11"/>
          <p:cNvSpPr txBox="1"/>
          <p:nvPr>
            <p:custDataLst>
              <p:tags r:id="rId12"/>
            </p:custDataLst>
          </p:nvPr>
        </p:nvSpPr>
        <p:spPr>
          <a:xfrm>
            <a:off x="2766738" y="4896089"/>
            <a:ext cx="4910478" cy="461665"/>
          </a:xfrm>
          <a:prstGeom prst="rect">
            <a:avLst/>
          </a:prstGeom>
          <a:noFill/>
          <a:ln w="22225" cmpd="sng">
            <a:solidFill>
              <a:schemeClr val="accent4">
                <a:lumMod val="50000"/>
              </a:schemeClr>
            </a:solidFill>
            <a:prstDash val="solid"/>
          </a:ln>
        </p:spPr>
        <p:txBody>
          <a:bodyPr wrap="square" rtlCol="0">
            <a:spAutoFit/>
          </a:bodyPr>
          <a:lstStyle/>
          <a:p>
            <a:r>
              <a:rPr lang="zh-CN" altLang="en-US" sz="2400" b="1">
                <a:latin typeface="微软雅黑" panose="020B0503020204020204" charset="-122"/>
                <a:ea typeface="微软雅黑" panose="020B0503020204020204" charset="-122"/>
              </a:rPr>
              <a:t>苏美尔城邦时代</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一系列城市国家</a:t>
            </a:r>
          </a:p>
        </p:txBody>
      </p:sp>
      <p:sp>
        <p:nvSpPr>
          <p:cNvPr id="18" name="文本框 17"/>
          <p:cNvSpPr txBox="1"/>
          <p:nvPr>
            <p:custDataLst>
              <p:tags r:id="rId13"/>
            </p:custDataLst>
          </p:nvPr>
        </p:nvSpPr>
        <p:spPr>
          <a:xfrm>
            <a:off x="2766695" y="5774690"/>
            <a:ext cx="3952240" cy="460375"/>
          </a:xfrm>
          <a:prstGeom prst="rect">
            <a:avLst/>
          </a:prstGeom>
          <a:noFill/>
          <a:ln w="22225" cmpd="sng">
            <a:solidFill>
              <a:schemeClr val="accent4">
                <a:lumMod val="50000"/>
              </a:schemeClr>
            </a:solidFill>
            <a:prstDash val="solid"/>
          </a:ln>
        </p:spPr>
        <p:txBody>
          <a:bodyPr wrap="square" rtlCol="0">
            <a:spAutoFit/>
          </a:bodyPr>
          <a:lstStyle/>
          <a:p>
            <a:r>
              <a:rPr lang="zh-CN" altLang="en-US" sz="2400" b="1">
                <a:latin typeface="微软雅黑" panose="020B0503020204020204" charset="-122"/>
                <a:ea typeface="微软雅黑" panose="020B0503020204020204" charset="-122"/>
              </a:rPr>
              <a:t>古巴比伦王国统一两河流域</a:t>
            </a:r>
          </a:p>
        </p:txBody>
      </p:sp>
      <p:sp>
        <p:nvSpPr>
          <p:cNvPr id="5" name="椭圆 4"/>
          <p:cNvSpPr/>
          <p:nvPr>
            <p:custDataLst>
              <p:tags r:id="rId14"/>
            </p:custDataLst>
          </p:nvPr>
        </p:nvSpPr>
        <p:spPr>
          <a:xfrm>
            <a:off x="2419697" y="4160795"/>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6" name="椭圆 5"/>
          <p:cNvSpPr/>
          <p:nvPr>
            <p:custDataLst>
              <p:tags r:id="rId15"/>
            </p:custDataLst>
          </p:nvPr>
        </p:nvSpPr>
        <p:spPr>
          <a:xfrm>
            <a:off x="2389852" y="5031380"/>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8" name="椭圆 7"/>
          <p:cNvSpPr/>
          <p:nvPr>
            <p:custDataLst>
              <p:tags r:id="rId16"/>
            </p:custDataLst>
          </p:nvPr>
        </p:nvSpPr>
        <p:spPr>
          <a:xfrm>
            <a:off x="2391122" y="5912125"/>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 grpId="0"/>
      <p:bldP spid="23" grpId="1"/>
      <p:bldP spid="3" grpId="0"/>
      <p:bldP spid="3" grpId="1"/>
      <p:bldP spid="4" grpId="0"/>
      <p:bldP spid="4" grpId="1"/>
      <p:bldP spid="13" grpId="0" bldLvl="0" animBg="1"/>
      <p:bldP spid="13" grpId="1" animBg="1"/>
      <p:bldP spid="11" grpId="0" animBg="1"/>
      <p:bldP spid="11" grpId="1" animBg="1"/>
      <p:bldP spid="7" grpId="0" animBg="1"/>
      <p:bldP spid="7" grpId="1" animBg="1"/>
      <p:bldP spid="19" grpId="0" animBg="1"/>
      <p:bldP spid="19" grpId="1" animBg="1"/>
      <p:bldP spid="12" grpId="0" animBg="1"/>
      <p:bldP spid="12" grpId="1" animBg="1"/>
      <p:bldP spid="18" grpId="0" animBg="1"/>
      <p:bldP spid="18" grpId="1" animBg="1"/>
      <p:bldP spid="5" grpId="0" animBg="1"/>
      <p:bldP spid="5" grpId="1" animBg="1"/>
      <p:bldP spid="6" grpId="0" animBg="1"/>
      <p:bldP spid="6"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3"/>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4"/>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5"/>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6"/>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7"/>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8"/>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9"/>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0"/>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1"/>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2"/>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445325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（一）古代两河流域文明</a:t>
            </a:r>
          </a:p>
        </p:txBody>
      </p:sp>
      <p:sp>
        <p:nvSpPr>
          <p:cNvPr id="23" name="文本框 22"/>
          <p:cNvSpPr txBox="1"/>
          <p:nvPr>
            <p:custDataLst>
              <p:tags r:id="rId3"/>
            </p:custDataLst>
          </p:nvPr>
        </p:nvSpPr>
        <p:spPr>
          <a:xfrm>
            <a:off x="247015" y="1391920"/>
            <a:ext cx="3436620"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3" name="文本框 2"/>
          <p:cNvSpPr txBox="1"/>
          <p:nvPr>
            <p:custDataLst>
              <p:tags r:id="rId4"/>
            </p:custDataLst>
          </p:nvPr>
        </p:nvSpPr>
        <p:spPr>
          <a:xfrm>
            <a:off x="0" y="1892300"/>
            <a:ext cx="248793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cs typeface="华文中宋" panose="02010600040101010101" charset="-122"/>
              </a:rPr>
              <a:t>（</a:t>
            </a:r>
            <a:r>
              <a:rPr lang="en-US" altLang="zh-CN" sz="2800" b="1">
                <a:solidFill>
                  <a:schemeClr val="tx1"/>
                </a:solidFill>
                <a:latin typeface="华文中宋" panose="02010600040101010101" charset="-122"/>
                <a:ea typeface="华文中宋" panose="02010600040101010101" charset="-122"/>
                <a:cs typeface="华文中宋" panose="02010600040101010101" charset="-122"/>
              </a:rPr>
              <a:t>1</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）政治：</a:t>
            </a:r>
          </a:p>
        </p:txBody>
      </p:sp>
      <p:sp>
        <p:nvSpPr>
          <p:cNvPr id="4" name="文本框 3"/>
          <p:cNvSpPr txBox="1"/>
          <p:nvPr/>
        </p:nvSpPr>
        <p:spPr>
          <a:xfrm>
            <a:off x="1905635" y="1913890"/>
            <a:ext cx="1934845" cy="521970"/>
          </a:xfrm>
          <a:prstGeom prst="rect">
            <a:avLst/>
          </a:prstGeom>
          <a:noFill/>
        </p:spPr>
        <p:txBody>
          <a:bodyPr wrap="square" rtlCol="0" anchor="t">
            <a:spAutoFit/>
          </a:bodyPr>
          <a:lstStyle/>
          <a:p>
            <a:pPr indent="0" algn="l" fontAlgn="auto">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①制度：</a:t>
            </a:r>
            <a:endParaRPr lang="en-US" altLang="en-US" sz="2800" b="1" err="1">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3187700" y="2435860"/>
            <a:ext cx="9144000" cy="521970"/>
          </a:xfrm>
          <a:prstGeom prst="rect">
            <a:avLst/>
          </a:prstGeom>
          <a:noFill/>
        </p:spPr>
        <p:txBody>
          <a:bodyPr wrap="square" rtlCol="0" anchor="t">
            <a:spAutoFit/>
          </a:bodyPr>
          <a:lstStyle/>
          <a:p>
            <a:pPr indent="0" algn="l" fontAlgn="auto">
              <a:lnSpc>
                <a:spcPct val="100000"/>
              </a:lnSpc>
            </a:pPr>
            <a:r>
              <a:rPr lang="en-US" altLang="zh-CN" sz="2800" b="1">
                <a:solidFill>
                  <a:schemeClr val="tx1"/>
                </a:solidFill>
                <a:latin typeface="华文中宋" panose="02010600040101010101" charset="-122"/>
                <a:ea typeface="华文中宋" panose="02010600040101010101" charset="-122"/>
                <a:cs typeface="Times New Roman" panose="02020603050405020304" pitchFamily="18" charset="0"/>
                <a:sym typeface="+mn-ea"/>
              </a:rPr>
              <a:t>《</a:t>
            </a:r>
            <a:r>
              <a:rPr lang="zh-CN" altLang="en-US" sz="2800" b="1">
                <a:solidFill>
                  <a:schemeClr val="tx1"/>
                </a:solidFill>
                <a:latin typeface="华文中宋" panose="02010600040101010101" charset="-122"/>
                <a:ea typeface="华文中宋" panose="02010600040101010101" charset="-122"/>
                <a:cs typeface="Times New Roman" panose="02020603050405020304" pitchFamily="18" charset="0"/>
                <a:sym typeface="+mn-ea"/>
              </a:rPr>
              <a:t>汉谟拉比法典</a:t>
            </a:r>
            <a:r>
              <a:rPr lang="en-US" altLang="zh-CN" sz="2800" b="1">
                <a:solidFill>
                  <a:schemeClr val="tx1"/>
                </a:solidFill>
                <a:latin typeface="华文中宋" panose="02010600040101010101" charset="-122"/>
                <a:ea typeface="华文中宋" panose="02010600040101010101" charset="-122"/>
                <a:cs typeface="Times New Roman" panose="02020603050405020304" pitchFamily="18" charset="0"/>
                <a:sym typeface="+mn-ea"/>
              </a:rPr>
              <a:t>》</a:t>
            </a:r>
            <a:r>
              <a:rPr lang="zh-CN" altLang="en-US" sz="2800" b="1">
                <a:solidFill>
                  <a:schemeClr val="tx1"/>
                </a:solidFill>
                <a:latin typeface="华文中宋" panose="02010600040101010101" charset="-122"/>
                <a:ea typeface="华文中宋" panose="02010600040101010101" charset="-122"/>
                <a:cs typeface="Times New Roman" panose="02020603050405020304" pitchFamily="18" charset="0"/>
                <a:sym typeface="+mn-ea"/>
              </a:rPr>
              <a:t>世界上现存最早较完整的成文法典</a:t>
            </a:r>
          </a:p>
        </p:txBody>
      </p:sp>
      <p:sp>
        <p:nvSpPr>
          <p:cNvPr id="6" name="文本框 5"/>
          <p:cNvSpPr txBox="1"/>
          <p:nvPr/>
        </p:nvSpPr>
        <p:spPr>
          <a:xfrm>
            <a:off x="3306445" y="1893570"/>
            <a:ext cx="7604760" cy="521970"/>
          </a:xfrm>
          <a:prstGeom prst="rect">
            <a:avLst/>
          </a:prstGeom>
          <a:noFill/>
        </p:spPr>
        <p:txBody>
          <a:bodyPr wrap="square" rtlCol="0" anchor="t">
            <a:spAutoFit/>
          </a:bodyPr>
          <a:lstStyle/>
          <a:p>
            <a:pPr indent="0" algn="l" fontAlgn="auto">
              <a:lnSpc>
                <a:spcPct val="100000"/>
              </a:lnSpc>
            </a:pPr>
            <a:r>
              <a:rPr lang="en-US" sz="2800" b="1" err="1">
                <a:latin typeface="华文中宋" panose="02010600040101010101" charset="-122"/>
                <a:ea typeface="华文中宋" panose="02010600040101010101" charset="-122"/>
                <a:cs typeface="华文中宋" panose="02010600040101010101" charset="-122"/>
                <a:sym typeface="+mn-ea"/>
              </a:rPr>
              <a:t>建立君主专制制度</a:t>
            </a:r>
            <a:r>
              <a:rPr lang="zh-CN" altLang="en-US" sz="2800" b="1">
                <a:latin typeface="华文中宋" panose="02010600040101010101" charset="-122"/>
                <a:ea typeface="华文中宋" panose="02010600040101010101" charset="-122"/>
                <a:cs typeface="华文中宋" panose="02010600040101010101" charset="-122"/>
                <a:sym typeface="+mn-ea"/>
              </a:rPr>
              <a:t>，</a:t>
            </a:r>
            <a:r>
              <a:rPr lang="en-US" sz="2800" b="1" err="1">
                <a:latin typeface="华文中宋" panose="02010600040101010101" charset="-122"/>
                <a:ea typeface="华文中宋" panose="02010600040101010101" charset="-122"/>
                <a:cs typeface="华文中宋" panose="02010600040101010101" charset="-122"/>
                <a:sym typeface="+mn-ea"/>
              </a:rPr>
              <a:t>城市</a:t>
            </a:r>
            <a:r>
              <a:rPr lang="zh-CN" altLang="en-US" sz="2800" b="1" err="1">
                <a:latin typeface="华文中宋" panose="02010600040101010101" charset="-122"/>
                <a:ea typeface="华文中宋" panose="02010600040101010101" charset="-122"/>
                <a:cs typeface="华文中宋" panose="02010600040101010101" charset="-122"/>
                <a:sym typeface="+mn-ea"/>
              </a:rPr>
              <a:t>成为</a:t>
            </a:r>
            <a:r>
              <a:rPr lang="en-US" sz="2800" b="1" err="1">
                <a:latin typeface="华文中宋" panose="02010600040101010101" charset="-122"/>
                <a:ea typeface="华文中宋" panose="02010600040101010101" charset="-122"/>
                <a:cs typeface="华文中宋" panose="02010600040101010101" charset="-122"/>
                <a:sym typeface="+mn-ea"/>
              </a:rPr>
              <a:t>地方行政单位</a:t>
            </a:r>
            <a:endParaRPr lang="en-US" altLang="en-US" sz="2800" b="1" err="1">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1905635" y="2414270"/>
            <a:ext cx="1934845" cy="521970"/>
          </a:xfrm>
          <a:prstGeom prst="rect">
            <a:avLst/>
          </a:prstGeom>
          <a:noFill/>
        </p:spPr>
        <p:txBody>
          <a:bodyPr wrap="square" rtlCol="0" anchor="t">
            <a:spAutoFit/>
          </a:bodyPr>
          <a:lstStyle/>
          <a:p>
            <a:pPr indent="0" algn="l" fontAlgn="auto">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②法律：</a:t>
            </a:r>
            <a:endParaRPr lang="en-US" altLang="en-US" sz="2800" b="1" err="1">
              <a:latin typeface="华文中宋" panose="02010600040101010101" charset="-122"/>
              <a:ea typeface="华文中宋" panose="02010600040101010101" charset="-122"/>
              <a:cs typeface="华文中宋" panose="02010600040101010101" charset="-122"/>
              <a:sym typeface="+mn-ea"/>
            </a:endParaRPr>
          </a:p>
        </p:txBody>
      </p:sp>
      <p:grpSp>
        <p:nvGrpSpPr>
          <p:cNvPr id="12" name="组合 11"/>
          <p:cNvGrpSpPr/>
          <p:nvPr>
            <p:custDataLst>
              <p:tags r:id="rId5"/>
            </p:custDataLst>
          </p:nvPr>
        </p:nvGrpSpPr>
        <p:grpSpPr>
          <a:xfrm>
            <a:off x="2234239" y="3067834"/>
            <a:ext cx="3510606" cy="3010668"/>
            <a:chOff x="5191" y="1432"/>
            <a:chExt cx="8801" cy="8096"/>
          </a:xfrm>
        </p:grpSpPr>
        <p:pic>
          <p:nvPicPr>
            <p:cNvPr id="13" name="图片 12" descr="图片1"/>
            <p:cNvPicPr>
              <a:picLocks noChangeAspect="1"/>
            </p:cNvPicPr>
            <p:nvPr>
              <p:custDataLst>
                <p:tags r:id="rId8"/>
              </p:custDataLst>
            </p:nvPr>
          </p:nvPicPr>
          <p:blipFill>
            <a:blip r:embed="rId23" cstate="print"/>
            <a:stretch>
              <a:fillRect/>
            </a:stretch>
          </p:blipFill>
          <p:spPr>
            <a:xfrm>
              <a:off x="5191" y="1432"/>
              <a:ext cx="7990" cy="8096"/>
            </a:xfrm>
            <a:prstGeom prst="rect">
              <a:avLst/>
            </a:prstGeom>
          </p:spPr>
        </p:pic>
        <p:sp>
          <p:nvSpPr>
            <p:cNvPr id="14" name="文本框 13"/>
            <p:cNvSpPr txBox="1"/>
            <p:nvPr>
              <p:custDataLst>
                <p:tags r:id="rId9"/>
              </p:custDataLst>
            </p:nvPr>
          </p:nvSpPr>
          <p:spPr>
            <a:xfrm>
              <a:off x="5195" y="2406"/>
              <a:ext cx="921" cy="5212"/>
            </a:xfrm>
            <a:prstGeom prst="rect">
              <a:avLst/>
            </a:prstGeom>
            <a:noFill/>
          </p:spPr>
          <p:txBody>
            <a:bodyPr wrap="square" rtlCol="0">
              <a:spAutoFit/>
            </a:bodyPr>
            <a:lstStyle/>
            <a:p>
              <a:pPr algn="ctr"/>
              <a:r>
                <a:rPr lang="zh-CN" altLang="en-US" sz="2400" b="1">
                  <a:latin typeface="楷体" panose="02010609060101010101" charset="-122"/>
                  <a:ea typeface="楷体" panose="02010609060101010101" charset="-122"/>
                </a:rPr>
                <a:t>汉谟拉比</a:t>
              </a:r>
            </a:p>
            <a:p>
              <a:pPr algn="ctr"/>
              <a:r>
                <a:rPr lang="zh-CN" altLang="en-US" sz="2400" b="1">
                  <a:latin typeface="楷体" panose="02010609060101010101" charset="-122"/>
                  <a:ea typeface="楷体" panose="02010609060101010101" charset="-122"/>
                </a:rPr>
                <a:t>王</a:t>
              </a:r>
            </a:p>
          </p:txBody>
        </p:sp>
        <p:sp>
          <p:nvSpPr>
            <p:cNvPr id="15" name="文本框 14"/>
            <p:cNvSpPr txBox="1"/>
            <p:nvPr>
              <p:custDataLst>
                <p:tags r:id="rId10"/>
              </p:custDataLst>
            </p:nvPr>
          </p:nvSpPr>
          <p:spPr>
            <a:xfrm>
              <a:off x="13304" y="2063"/>
              <a:ext cx="688" cy="4723"/>
            </a:xfrm>
            <a:prstGeom prst="rect">
              <a:avLst/>
            </a:prstGeom>
            <a:noFill/>
          </p:spPr>
          <p:txBody>
            <a:bodyPr wrap="square" rtlCol="0" anchor="t">
              <a:noAutofit/>
            </a:bodyPr>
            <a:lstStyle/>
            <a:p>
              <a:pPr algn="ctr"/>
              <a:r>
                <a:rPr lang="zh-CN" altLang="en-US" sz="2400" b="1">
                  <a:latin typeface="楷体" panose="02010609060101010101" charset="-122"/>
                  <a:ea typeface="楷体" panose="02010609060101010101" charset="-122"/>
                </a:rPr>
                <a:t>太阳神沙</a:t>
              </a:r>
            </a:p>
            <a:p>
              <a:pPr algn="ctr"/>
              <a:r>
                <a:rPr lang="zh-CN" altLang="en-US" sz="2400" b="1">
                  <a:latin typeface="楷体" panose="02010609060101010101" charset="-122"/>
                  <a:ea typeface="楷体" panose="02010609060101010101" charset="-122"/>
                </a:rPr>
                <a:t>玛</a:t>
              </a:r>
            </a:p>
            <a:p>
              <a:pPr algn="ctr"/>
              <a:r>
                <a:rPr lang="zh-CN" altLang="en-US" sz="2400" b="1">
                  <a:latin typeface="楷体" panose="02010609060101010101" charset="-122"/>
                  <a:ea typeface="楷体" panose="02010609060101010101" charset="-122"/>
                </a:rPr>
                <a:t>什</a:t>
              </a:r>
            </a:p>
          </p:txBody>
        </p:sp>
        <p:sp>
          <p:nvSpPr>
            <p:cNvPr id="16" name="文本框 15"/>
            <p:cNvSpPr txBox="1"/>
            <p:nvPr>
              <p:custDataLst>
                <p:tags r:id="rId11"/>
              </p:custDataLst>
            </p:nvPr>
          </p:nvSpPr>
          <p:spPr>
            <a:xfrm>
              <a:off x="8842" y="2912"/>
              <a:ext cx="1307" cy="2232"/>
            </a:xfrm>
            <a:prstGeom prst="rect">
              <a:avLst/>
            </a:prstGeom>
            <a:noFill/>
          </p:spPr>
          <p:txBody>
            <a:bodyPr wrap="square" rtlCol="0">
              <a:spAutoFit/>
            </a:bodyPr>
            <a:lstStyle/>
            <a:p>
              <a:pPr algn="ctr"/>
              <a:r>
                <a:rPr lang="zh-CN" altLang="en-US" sz="2400" b="1">
                  <a:latin typeface="楷体" panose="02010609060101010101" charset="-122"/>
                  <a:ea typeface="楷体" panose="02010609060101010101" charset="-122"/>
                </a:rPr>
                <a:t>权</a:t>
              </a:r>
            </a:p>
            <a:p>
              <a:pPr algn="ctr"/>
              <a:r>
                <a:rPr lang="zh-CN" altLang="en-US" sz="2400" b="1">
                  <a:latin typeface="楷体" panose="02010609060101010101" charset="-122"/>
                  <a:ea typeface="楷体" panose="02010609060101010101" charset="-122"/>
                </a:rPr>
                <a:t>柄</a:t>
              </a:r>
            </a:p>
          </p:txBody>
        </p:sp>
      </p:grpSp>
      <p:sp>
        <p:nvSpPr>
          <p:cNvPr id="9" name="文本框 8"/>
          <p:cNvSpPr txBox="1"/>
          <p:nvPr/>
        </p:nvSpPr>
        <p:spPr>
          <a:xfrm>
            <a:off x="5793740" y="3067685"/>
            <a:ext cx="6261735" cy="3164840"/>
          </a:xfrm>
          <a:prstGeom prst="rect">
            <a:avLst/>
          </a:prstGeom>
          <a:solidFill>
            <a:srgbClr val="DCE4EA"/>
          </a:solidFill>
        </p:spPr>
        <p:txBody>
          <a:bodyPr wrap="square" rtlCol="0" anchor="t">
            <a:noAutofit/>
          </a:bodyPr>
          <a:lstStyle/>
          <a:p>
            <a:pPr marL="342900" indent="-342900" fontAlgn="auto">
              <a:lnSpc>
                <a:spcPct val="120000"/>
              </a:lnSpc>
              <a:buFont typeface="Wingdings" panose="05000000000000000000" charset="0"/>
              <a:buChar char="l"/>
            </a:pPr>
            <a:r>
              <a:rPr lang="zh-CN" altLang="en-US" sz="2400" b="1">
                <a:latin typeface="华文楷体" panose="02010600040101010101" charset="-122"/>
                <a:ea typeface="华文楷体" panose="02010600040101010101" charset="-122"/>
                <a:cs typeface="华文楷体" panose="02010600040101010101" charset="-122"/>
              </a:rPr>
              <a:t>如果一个人伤了贵族的眼睛，还伤其眼。如果一个人折了贵族的手足，还折其手足。</a:t>
            </a:r>
          </a:p>
          <a:p>
            <a:pPr marL="342900" indent="-342900" fontAlgn="auto">
              <a:lnSpc>
                <a:spcPct val="120000"/>
              </a:lnSpc>
              <a:buFont typeface="Wingdings" panose="05000000000000000000" charset="0"/>
              <a:buChar char="l"/>
            </a:pPr>
            <a:r>
              <a:rPr lang="zh-CN" altLang="en-US" sz="2400" b="1">
                <a:latin typeface="华文楷体" panose="02010600040101010101" charset="-122"/>
                <a:ea typeface="华文楷体" panose="02010600040101010101" charset="-122"/>
                <a:cs typeface="华文楷体" panose="02010600040101010101" charset="-122"/>
              </a:rPr>
              <a:t>如果贵族阶层的人打了贵族出身的人，须罚银一明那。如果任何人的奴隶打了自由民出身的人，处割耳之刑。</a:t>
            </a:r>
          </a:p>
          <a:p>
            <a:pPr marL="342900" indent="-342900" fontAlgn="auto">
              <a:lnSpc>
                <a:spcPct val="120000"/>
              </a:lnSpc>
              <a:buFont typeface="Wingdings" panose="05000000000000000000" charset="0"/>
              <a:buChar char="l"/>
            </a:pPr>
            <a:r>
              <a:rPr lang="zh-CN" altLang="en-US" sz="2400" b="1">
                <a:latin typeface="华文楷体" panose="02010600040101010101" charset="-122"/>
                <a:ea typeface="华文楷体" panose="02010600040101010101" charset="-122"/>
                <a:cs typeface="华文楷体" panose="02010600040101010101" charset="-122"/>
              </a:rPr>
              <a:t>如果一个人盗窃了寺庙或商行的货物，处死刑；接受赃物者也应处死刑。</a:t>
            </a:r>
          </a:p>
        </p:txBody>
      </p:sp>
      <p:sp>
        <p:nvSpPr>
          <p:cNvPr id="10" name="文本框 9"/>
          <p:cNvSpPr txBox="1"/>
          <p:nvPr>
            <p:custDataLst>
              <p:tags r:id="rId6"/>
            </p:custDataLst>
          </p:nvPr>
        </p:nvSpPr>
        <p:spPr>
          <a:xfrm>
            <a:off x="1001395" y="6336030"/>
            <a:ext cx="9909810" cy="521970"/>
          </a:xfrm>
          <a:prstGeom prst="rect">
            <a:avLst/>
          </a:prstGeom>
          <a:noFill/>
        </p:spPr>
        <p:txBody>
          <a:bodyPr wrap="square" rtlCol="0" anchor="t">
            <a:spAutoFit/>
          </a:bodyPr>
          <a:lstStyle/>
          <a:p>
            <a:r>
              <a:rPr lang="zh-CN" altLang="en-US" sz="2800" b="1">
                <a:latin typeface="黑体" panose="02010609060101010101" charset="-122"/>
                <a:ea typeface="黑体" panose="02010609060101010101" charset="-122"/>
                <a:cs typeface="黑体" panose="02010609060101010101" charset="-122"/>
                <a:sym typeface="+mn-ea"/>
              </a:rPr>
              <a:t>思考：根据图片资料和所学知识，概括出该法典的主要特点</a:t>
            </a:r>
          </a:p>
        </p:txBody>
      </p:sp>
      <p:sp>
        <p:nvSpPr>
          <p:cNvPr id="11" name="矩形 10"/>
          <p:cNvSpPr/>
          <p:nvPr/>
        </p:nvSpPr>
        <p:spPr>
          <a:xfrm>
            <a:off x="10236835" y="3713480"/>
            <a:ext cx="1818640" cy="4686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②同态复仇</a:t>
            </a:r>
          </a:p>
        </p:txBody>
      </p:sp>
      <p:sp>
        <p:nvSpPr>
          <p:cNvPr id="17" name="矩形 16"/>
          <p:cNvSpPr/>
          <p:nvPr/>
        </p:nvSpPr>
        <p:spPr>
          <a:xfrm>
            <a:off x="8772525" y="4660900"/>
            <a:ext cx="3282950" cy="4787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③建立在奴隶制基础上</a:t>
            </a:r>
          </a:p>
        </p:txBody>
      </p:sp>
      <p:sp>
        <p:nvSpPr>
          <p:cNvPr id="18" name="矩形 17"/>
          <p:cNvSpPr/>
          <p:nvPr/>
        </p:nvSpPr>
        <p:spPr>
          <a:xfrm>
            <a:off x="9601835" y="5752465"/>
            <a:ext cx="2453640" cy="4787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④保护私有财产</a:t>
            </a:r>
          </a:p>
        </p:txBody>
      </p:sp>
      <p:pic>
        <p:nvPicPr>
          <p:cNvPr id="104" name="图片 103" descr="20140319095758-1308563034.jpg"/>
          <p:cNvPicPr>
            <a:picLocks noChangeAspect="1"/>
          </p:cNvPicPr>
          <p:nvPr>
            <p:custDataLst>
              <p:tags r:id="rId7"/>
            </p:custDataLst>
          </p:nvPr>
        </p:nvPicPr>
        <p:blipFill>
          <a:blip r:embed="rId24" cstate="print">
            <a:clrChange>
              <a:clrFrom>
                <a:srgbClr val="D8D7DC"/>
              </a:clrFrom>
              <a:clrTo>
                <a:srgbClr val="D8D7DC">
                  <a:alpha val="0"/>
                </a:srgbClr>
              </a:clrTo>
            </a:clrChange>
          </a:blip>
          <a:srcRect l="26087" t="2714" r="15217" b="3706"/>
          <a:stretch>
            <a:fillRect/>
          </a:stretch>
        </p:blipFill>
        <p:spPr>
          <a:xfrm>
            <a:off x="74930" y="3067685"/>
            <a:ext cx="1906905" cy="3073400"/>
          </a:xfrm>
          <a:prstGeom prst="rect">
            <a:avLst/>
          </a:prstGeom>
          <a:ln>
            <a:noFill/>
          </a:ln>
          <a:effectLst>
            <a:outerShdw blurRad="292100" dist="139700" dir="2700000" algn="tl" rotWithShape="0">
              <a:srgbClr val="333333">
                <a:alpha val="65000"/>
              </a:srgbClr>
            </a:outerShdw>
          </a:effectLst>
        </p:spPr>
      </p:pic>
      <p:sp>
        <p:nvSpPr>
          <p:cNvPr id="21" name="矩形 20"/>
          <p:cNvSpPr/>
          <p:nvPr/>
        </p:nvSpPr>
        <p:spPr>
          <a:xfrm>
            <a:off x="2857500" y="5368290"/>
            <a:ext cx="1818640" cy="4686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bg1"/>
                </a:solidFill>
                <a:latin typeface="华文中宋" panose="02010600040101010101" charset="-122"/>
                <a:ea typeface="华文中宋" panose="02010600040101010101" charset="-122"/>
                <a:cs typeface="华文中宋" panose="02010600040101010101" charset="-122"/>
                <a:sym typeface="+mn-ea"/>
              </a:rPr>
              <a:t>①君权神授</a:t>
            </a:r>
          </a:p>
        </p:txBody>
      </p:sp>
      <p:sp>
        <p:nvSpPr>
          <p:cNvPr id="24" name="流程图: 可选过程 23"/>
          <p:cNvSpPr/>
          <p:nvPr/>
        </p:nvSpPr>
        <p:spPr>
          <a:xfrm>
            <a:off x="5626735" y="184150"/>
            <a:ext cx="6428740" cy="1591310"/>
          </a:xfrm>
          <a:prstGeom prst="flowChartAlternateProcess">
            <a:avLst/>
          </a:prstGeom>
          <a:solidFill>
            <a:schemeClr val="accent4">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zh-CN" altLang="en-US" sz="2400">
                <a:solidFill>
                  <a:schemeClr val="bg1"/>
                </a:solidFill>
                <a:latin typeface="华文中宋" panose="02010600040101010101" charset="-122"/>
                <a:ea typeface="华文中宋" panose="02010600040101010101" charset="-122"/>
                <a:cs typeface="华文中宋" panose="02010600040101010101" charset="-122"/>
                <a:sym typeface="+mn-ea"/>
              </a:rPr>
              <a:t>把习惯法归纳为成文法</a:t>
            </a:r>
            <a:r>
              <a:rPr lang="en-US" altLang="zh-CN" sz="24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400">
                <a:solidFill>
                  <a:schemeClr val="bg1"/>
                </a:solidFill>
                <a:latin typeface="华文中宋" panose="02010600040101010101" charset="-122"/>
                <a:ea typeface="华文中宋" panose="02010600040101010101" charset="-122"/>
                <a:cs typeface="华文中宋" panose="02010600040101010101" charset="-122"/>
                <a:sym typeface="+mn-ea"/>
              </a:rPr>
              <a:t>使得法律更加规范</a:t>
            </a:r>
            <a:r>
              <a:rPr lang="en-US" altLang="zh-CN" sz="24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400">
                <a:solidFill>
                  <a:schemeClr val="bg1"/>
                </a:solidFill>
                <a:latin typeface="华文中宋" panose="02010600040101010101" charset="-122"/>
                <a:ea typeface="华文中宋" panose="02010600040101010101" charset="-122"/>
                <a:cs typeface="华文中宋" panose="02010600040101010101" charset="-122"/>
                <a:sym typeface="+mn-ea"/>
              </a:rPr>
              <a:t>一定程度上约束了奴隶主的任意性</a:t>
            </a:r>
            <a:r>
              <a:rPr lang="en-US" altLang="zh-CN" sz="24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400">
                <a:solidFill>
                  <a:schemeClr val="bg1"/>
                </a:solidFill>
                <a:latin typeface="华文中宋" panose="02010600040101010101" charset="-122"/>
                <a:ea typeface="华文中宋" panose="02010600040101010101" charset="-122"/>
                <a:cs typeface="华文中宋" panose="02010600040101010101" charset="-122"/>
                <a:sym typeface="+mn-ea"/>
              </a:rPr>
              <a:t>有利于维持社会秩序。成文法的出现是国家治理能力提高的表现</a:t>
            </a:r>
            <a:r>
              <a:rPr lang="en-US" altLang="zh-CN" sz="2400">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400">
                <a:solidFill>
                  <a:schemeClr val="bg1"/>
                </a:solidFill>
                <a:latin typeface="华文中宋" panose="02010600040101010101" charset="-122"/>
                <a:ea typeface="华文中宋" panose="02010600040101010101" charset="-122"/>
                <a:cs typeface="华文中宋" panose="02010600040101010101" charset="-122"/>
                <a:sym typeface="+mn-ea"/>
              </a:rPr>
              <a:t>是一个历史的进步。</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 grpId="0"/>
      <p:bldP spid="3" grpId="1"/>
      <p:bldP spid="4" grpId="0"/>
      <p:bldP spid="4" grpId="1"/>
      <p:bldP spid="5" grpId="0"/>
      <p:bldP spid="5" grpId="1"/>
      <p:bldP spid="6" grpId="0"/>
      <p:bldP spid="6" grpId="1"/>
      <p:bldP spid="7" grpId="0"/>
      <p:bldP spid="7" grpId="1"/>
      <p:bldP spid="9" grpId="0" animBg="1"/>
      <p:bldP spid="9" grpId="1" animBg="1"/>
      <p:bldP spid="10" grpId="0"/>
      <p:bldP spid="10" grpId="1"/>
      <p:bldP spid="11" grpId="0" animBg="1"/>
      <p:bldP spid="11" grpId="1" animBg="1"/>
      <p:bldP spid="17" grpId="0" animBg="1"/>
      <p:bldP spid="17" grpId="1" animBg="1"/>
      <p:bldP spid="18" grpId="0" animBg="1"/>
      <p:bldP spid="18" grpId="1" animBg="1"/>
      <p:bldP spid="21" grpId="0" animBg="1"/>
      <p:bldP spid="21" grpId="1"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3"/>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4"/>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5"/>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6"/>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7"/>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8"/>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9"/>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0"/>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1"/>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2"/>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48304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（一）古代两河流域文明</a:t>
            </a:r>
          </a:p>
        </p:txBody>
      </p:sp>
      <p:sp>
        <p:nvSpPr>
          <p:cNvPr id="23" name="文本框 22"/>
          <p:cNvSpPr txBox="1"/>
          <p:nvPr>
            <p:custDataLst>
              <p:tags r:id="rId3"/>
            </p:custDataLst>
          </p:nvPr>
        </p:nvSpPr>
        <p:spPr>
          <a:xfrm>
            <a:off x="247015" y="1391920"/>
            <a:ext cx="3436620"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3" name="文本框 2"/>
          <p:cNvSpPr txBox="1"/>
          <p:nvPr>
            <p:custDataLst>
              <p:tags r:id="rId4"/>
            </p:custDataLst>
          </p:nvPr>
        </p:nvSpPr>
        <p:spPr>
          <a:xfrm>
            <a:off x="0" y="1892300"/>
            <a:ext cx="347916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cs typeface="华文中宋" panose="02010600040101010101" charset="-122"/>
              </a:rPr>
              <a:t>（</a:t>
            </a:r>
            <a:r>
              <a:rPr lang="en-US" altLang="zh-CN" sz="2800" b="1">
                <a:solidFill>
                  <a:schemeClr val="tx1"/>
                </a:solidFill>
                <a:latin typeface="华文中宋" panose="02010600040101010101" charset="-122"/>
                <a:ea typeface="华文中宋" panose="02010600040101010101" charset="-122"/>
                <a:cs typeface="华文中宋" panose="02010600040101010101" charset="-122"/>
              </a:rPr>
              <a:t>2</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）文化：</a:t>
            </a:r>
          </a:p>
        </p:txBody>
      </p:sp>
      <p:graphicFrame>
        <p:nvGraphicFramePr>
          <p:cNvPr id="25" name="表格 24"/>
          <p:cNvGraphicFramePr/>
          <p:nvPr>
            <p:custDataLst>
              <p:tags r:id="rId5"/>
            </p:custDataLst>
          </p:nvPr>
        </p:nvGraphicFramePr>
        <p:xfrm>
          <a:off x="373380" y="2480310"/>
          <a:ext cx="11443970" cy="2971800"/>
        </p:xfrm>
        <a:graphic>
          <a:graphicData uri="http://schemas.openxmlformats.org/drawingml/2006/table">
            <a:tbl>
              <a:tblPr firstRow="1" bandRow="1">
                <a:tableStyleId>{5C22544A-7EE6-4342-B048-85BDC9FD1C3A}</a:tableStyleId>
              </a:tblPr>
              <a:tblGrid>
                <a:gridCol w="1136015"/>
                <a:gridCol w="10307955"/>
              </a:tblGrid>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文字</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文学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传说</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数学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建筑</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26" name="文本框 25"/>
          <p:cNvSpPr txBox="1"/>
          <p:nvPr/>
        </p:nvSpPr>
        <p:spPr>
          <a:xfrm>
            <a:off x="1604010" y="2479040"/>
            <a:ext cx="6096000" cy="521970"/>
          </a:xfrm>
          <a:prstGeom prst="rect">
            <a:avLst/>
          </a:prstGeom>
          <a:noFill/>
        </p:spPr>
        <p:txBody>
          <a:bodyPr wrap="square" rtlCol="0" anchor="t">
            <a:spAutoFit/>
          </a:bodyPr>
          <a:lstStyle/>
          <a:p>
            <a:r>
              <a:rPr lang="en-US" sz="2800" b="1">
                <a:latin typeface="华文中宋" panose="02010600040101010101" charset="-122"/>
                <a:ea typeface="华文中宋" panose="02010600040101010101" charset="-122"/>
                <a:cs typeface="华文中宋" panose="02010600040101010101" charset="-122"/>
                <a:sym typeface="+mn-ea"/>
              </a:rPr>
              <a:t>世界上最古老的文字—</a:t>
            </a:r>
            <a:r>
              <a:rPr lang="en-US" sz="2800" b="1" err="1">
                <a:solidFill>
                  <a:srgbClr val="C00000"/>
                </a:solidFill>
                <a:latin typeface="华文中宋" panose="02010600040101010101" charset="-122"/>
                <a:ea typeface="华文中宋" panose="02010600040101010101" charset="-122"/>
                <a:cs typeface="华文中宋" panose="02010600040101010101" charset="-122"/>
                <a:sym typeface="+mn-ea"/>
              </a:rPr>
              <a:t>楔形文字</a:t>
            </a:r>
            <a:endParaRPr lang="en-US" altLang="en-US" sz="2800" b="1" err="1">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27" name="文本框 26"/>
          <p:cNvSpPr txBox="1"/>
          <p:nvPr/>
        </p:nvSpPr>
        <p:spPr>
          <a:xfrm>
            <a:off x="1604010" y="3122930"/>
            <a:ext cx="6096000" cy="521970"/>
          </a:xfrm>
          <a:prstGeom prst="rect">
            <a:avLst/>
          </a:prstGeom>
          <a:noFill/>
        </p:spPr>
        <p:txBody>
          <a:bodyPr wrap="square" rtlCol="0" anchor="t">
            <a:spAutoFit/>
          </a:bodyPr>
          <a:lstStyle/>
          <a:p>
            <a:r>
              <a:rPr lang="en-US" sz="2800" b="1">
                <a:latin typeface="华文中宋" panose="02010600040101010101" charset="-122"/>
                <a:ea typeface="华文中宋" panose="02010600040101010101" charset="-122"/>
                <a:cs typeface="华文中宋" panose="02010600040101010101" charset="-122"/>
                <a:sym typeface="+mn-ea"/>
              </a:rPr>
              <a:t>最早的史诗——</a:t>
            </a:r>
            <a:r>
              <a:rPr lang="en-US" sz="2800" b="1">
                <a:solidFill>
                  <a:srgbClr val="C00000"/>
                </a:solidFill>
                <a:latin typeface="华文中宋" panose="02010600040101010101" charset="-122"/>
                <a:ea typeface="华文中宋" panose="02010600040101010101" charset="-122"/>
                <a:cs typeface="华文中宋" panose="02010600040101010101" charset="-122"/>
                <a:sym typeface="+mn-ea"/>
              </a:rPr>
              <a:t>《吉尔伽美什》</a:t>
            </a:r>
            <a:endParaRPr lang="en-US" altLang="en-US" sz="2800" b="1">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41" name="文本框 40"/>
          <p:cNvSpPr txBox="1"/>
          <p:nvPr/>
        </p:nvSpPr>
        <p:spPr>
          <a:xfrm>
            <a:off x="1604010" y="3705225"/>
            <a:ext cx="4220845" cy="521970"/>
          </a:xfrm>
          <a:prstGeom prst="rect">
            <a:avLst/>
          </a:prstGeom>
          <a:noFill/>
        </p:spPr>
        <p:txBody>
          <a:bodyPr wrap="square" rtlCol="0" anchor="t">
            <a:spAutoFit/>
          </a:bodyPr>
          <a:lstStyle/>
          <a:p>
            <a:pPr algn="l">
              <a:lnSpc>
                <a:spcPct val="100000"/>
              </a:lnSpc>
            </a:pPr>
            <a:r>
              <a:rPr lang="en-US" sz="2800" b="1">
                <a:latin typeface="华文中宋" panose="02010600040101010101" charset="-122"/>
                <a:ea typeface="华文中宋" panose="02010600040101010101" charset="-122"/>
                <a:cs typeface="华文中宋" panose="02010600040101010101" charset="-122"/>
                <a:sym typeface="+mn-ea"/>
              </a:rPr>
              <a:t>洪水和方舟传说</a:t>
            </a:r>
            <a:endParaRPr lang="en-US" altLang="en-US" sz="2800" b="1">
              <a:latin typeface="华文中宋" panose="02010600040101010101" charset="-122"/>
              <a:ea typeface="华文中宋" panose="02010600040101010101" charset="-122"/>
              <a:cs typeface="华文中宋" panose="02010600040101010101" charset="-122"/>
              <a:sym typeface="+mn-ea"/>
            </a:endParaRPr>
          </a:p>
        </p:txBody>
      </p:sp>
      <p:sp>
        <p:nvSpPr>
          <p:cNvPr id="42" name="文本框 41"/>
          <p:cNvSpPr txBox="1"/>
          <p:nvPr/>
        </p:nvSpPr>
        <p:spPr>
          <a:xfrm>
            <a:off x="1604010" y="4225925"/>
            <a:ext cx="9211310" cy="521970"/>
          </a:xfrm>
          <a:prstGeom prst="rect">
            <a:avLst/>
          </a:prstGeom>
          <a:noFill/>
        </p:spPr>
        <p:txBody>
          <a:bodyPr wrap="square" rtlCol="0" anchor="t">
            <a:spAutoFit/>
          </a:bodyPr>
          <a:lstStyle/>
          <a:p>
            <a:r>
              <a:rPr lang="en-US" sz="2800" b="1">
                <a:latin typeface="华文中宋" panose="02010600040101010101" charset="-122"/>
                <a:ea typeface="华文中宋" panose="02010600040101010101" charset="-122"/>
                <a:cs typeface="华文中宋" panose="02010600040101010101" charset="-122"/>
                <a:sym typeface="+mn-ea"/>
              </a:rPr>
              <a:t>发明了</a:t>
            </a:r>
            <a:r>
              <a:rPr lang="en-US" sz="2800" b="1">
                <a:solidFill>
                  <a:srgbClr val="C00000"/>
                </a:solidFill>
                <a:latin typeface="华文中宋" panose="02010600040101010101" charset="-122"/>
                <a:ea typeface="华文中宋" panose="02010600040101010101" charset="-122"/>
                <a:cs typeface="华文中宋" panose="02010600040101010101" charset="-122"/>
                <a:sym typeface="+mn-ea"/>
              </a:rPr>
              <a:t>60进位制</a:t>
            </a:r>
            <a:r>
              <a:rPr lang="en-US" sz="2800" b="1">
                <a:latin typeface="华文中宋" panose="02010600040101010101" charset="-122"/>
                <a:ea typeface="华文中宋" panose="02010600040101010101" charset="-122"/>
                <a:cs typeface="华文中宋" panose="02010600040101010101" charset="-122"/>
                <a:sym typeface="+mn-ea"/>
              </a:rPr>
              <a:t>，用于测量土地、计算粮食产量和人工</a:t>
            </a:r>
            <a:endParaRPr lang="en-US" altLang="en-US" sz="2800" b="1">
              <a:latin typeface="华文中宋" panose="02010600040101010101" charset="-122"/>
              <a:ea typeface="华文中宋" panose="02010600040101010101" charset="-122"/>
              <a:cs typeface="华文中宋" panose="02010600040101010101" charset="-122"/>
              <a:sym typeface="+mn-ea"/>
            </a:endParaRPr>
          </a:p>
        </p:txBody>
      </p:sp>
      <p:sp>
        <p:nvSpPr>
          <p:cNvPr id="43" name="文本框 42"/>
          <p:cNvSpPr txBox="1"/>
          <p:nvPr/>
        </p:nvSpPr>
        <p:spPr>
          <a:xfrm>
            <a:off x="1604010" y="4853940"/>
            <a:ext cx="2473960" cy="521970"/>
          </a:xfrm>
          <a:prstGeom prst="rect">
            <a:avLst/>
          </a:prstGeom>
          <a:noFill/>
        </p:spPr>
        <p:txBody>
          <a:bodyPr wrap="square" rtlCol="0" anchor="t">
            <a:spAutoFit/>
          </a:bodyPr>
          <a:lstStyle/>
          <a:p>
            <a:pPr algn="l">
              <a:lnSpc>
                <a:spcPct val="100000"/>
              </a:lnSpc>
            </a:pPr>
            <a:r>
              <a:rPr lang="en-US" sz="2800" b="1">
                <a:latin typeface="华文中宋" panose="02010600040101010101" charset="-122"/>
                <a:ea typeface="华文中宋" panose="02010600040101010101" charset="-122"/>
                <a:cs typeface="华文中宋" panose="02010600040101010101" charset="-122"/>
                <a:sym typeface="+mn-ea"/>
              </a:rPr>
              <a:t>空中花园</a:t>
            </a:r>
            <a:endParaRPr lang="en-US" altLang="en-US" sz="2800" b="1">
              <a:latin typeface="华文中宋" panose="02010600040101010101" charset="-122"/>
              <a:ea typeface="华文中宋" panose="02010600040101010101" charset="-122"/>
              <a:cs typeface="华文中宋" panose="02010600040101010101" charset="-122"/>
              <a:sym typeface="+mn-ea"/>
            </a:endParaRPr>
          </a:p>
        </p:txBody>
      </p:sp>
      <p:grpSp>
        <p:nvGrpSpPr>
          <p:cNvPr id="44" name="组合 43"/>
          <p:cNvGrpSpPr/>
          <p:nvPr>
            <p:custDataLst>
              <p:tags r:id="rId6"/>
            </p:custDataLst>
          </p:nvPr>
        </p:nvGrpSpPr>
        <p:grpSpPr>
          <a:xfrm>
            <a:off x="6670040" y="107950"/>
            <a:ext cx="5544820" cy="2882265"/>
            <a:chOff x="843" y="1491"/>
            <a:chExt cx="7563" cy="4012"/>
          </a:xfrm>
        </p:grpSpPr>
        <p:pic>
          <p:nvPicPr>
            <p:cNvPr id="45" name="图片 44" descr="13569753063459440.jpg"/>
            <p:cNvPicPr>
              <a:picLocks noChangeAspect="1"/>
            </p:cNvPicPr>
            <p:nvPr>
              <p:custDataLst>
                <p:tags r:id="rId9"/>
              </p:custDataLst>
            </p:nvPr>
          </p:nvPicPr>
          <p:blipFill>
            <a:blip r:embed="rId23" cstate="print">
              <a:clrChange>
                <a:clrFrom>
                  <a:srgbClr val="F3E9DF"/>
                </a:clrFrom>
                <a:clrTo>
                  <a:srgbClr val="F3E9DF">
                    <a:alpha val="0"/>
                  </a:srgbClr>
                </a:clrTo>
              </a:clrChange>
            </a:blip>
            <a:srcRect r="3466"/>
            <a:stretch>
              <a:fillRect/>
            </a:stretch>
          </p:blipFill>
          <p:spPr>
            <a:xfrm>
              <a:off x="843" y="1491"/>
              <a:ext cx="4725" cy="3418"/>
            </a:xfrm>
            <a:prstGeom prst="rect">
              <a:avLst/>
            </a:prstGeom>
          </p:spPr>
        </p:pic>
        <p:pic>
          <p:nvPicPr>
            <p:cNvPr id="46" name="图片 45" descr="t016436ae92278b7416.jpg"/>
            <p:cNvPicPr>
              <a:picLocks noChangeAspect="1"/>
            </p:cNvPicPr>
            <p:nvPr>
              <p:custDataLst>
                <p:tags r:id="rId10"/>
              </p:custDataLst>
            </p:nvPr>
          </p:nvPicPr>
          <p:blipFill>
            <a:blip r:embed="rId24" cstate="print">
              <a:clrChange>
                <a:clrFrom>
                  <a:srgbClr val="F1F1F1"/>
                </a:clrFrom>
                <a:clrTo>
                  <a:srgbClr val="F1F1F1">
                    <a:alpha val="0"/>
                  </a:srgbClr>
                </a:clrTo>
              </a:clrChange>
            </a:blip>
            <a:srcRect l="6041" t="8333" r="6739" b="21230"/>
            <a:stretch>
              <a:fillRect/>
            </a:stretch>
          </p:blipFill>
          <p:spPr>
            <a:xfrm>
              <a:off x="5294" y="3735"/>
              <a:ext cx="3112" cy="1768"/>
            </a:xfrm>
            <a:prstGeom prst="rect">
              <a:avLst/>
            </a:prstGeom>
          </p:spPr>
        </p:pic>
        <p:pic>
          <p:nvPicPr>
            <p:cNvPr id="47" name="Picture 3" descr="01300000184180121782093910384"/>
            <p:cNvPicPr>
              <a:picLocks noChangeAspect="1" noChangeArrowheads="1"/>
            </p:cNvPicPr>
            <p:nvPr>
              <p:custDataLst>
                <p:tags r:id="rId11"/>
              </p:custDataLst>
            </p:nvPr>
          </p:nvPicPr>
          <p:blipFill>
            <a:blip r:embed="rId25" cstate="print">
              <a:clrChange>
                <a:clrFrom>
                  <a:srgbClr val="E9DDDF"/>
                </a:clrFrom>
                <a:clrTo>
                  <a:srgbClr val="E9DDDF">
                    <a:alpha val="0"/>
                  </a:srgbClr>
                </a:clrTo>
              </a:clrChange>
            </a:blip>
            <a:srcRect l="3542" t="6206" r="39649" b="66266"/>
            <a:stretch>
              <a:fillRect/>
            </a:stretch>
          </p:blipFill>
          <p:spPr bwMode="auto">
            <a:xfrm>
              <a:off x="5721" y="1612"/>
              <a:ext cx="2258" cy="2393"/>
            </a:xfrm>
            <a:prstGeom prst="rect">
              <a:avLst/>
            </a:prstGeom>
            <a:noFill/>
            <a:ln w="9525">
              <a:noFill/>
              <a:miter lim="800000"/>
              <a:headEnd/>
              <a:tailEnd/>
            </a:ln>
          </p:spPr>
        </p:pic>
      </p:grpSp>
      <p:pic>
        <p:nvPicPr>
          <p:cNvPr id="50" name="图片 49" descr="微信图片_20230103110750(1)"/>
          <p:cNvPicPr>
            <a:picLocks noChangeAspect="1"/>
          </p:cNvPicPr>
          <p:nvPr/>
        </p:nvPicPr>
        <p:blipFill>
          <a:blip r:embed="rId26" cstate="print"/>
          <a:stretch>
            <a:fillRect/>
          </a:stretch>
        </p:blipFill>
        <p:spPr>
          <a:xfrm>
            <a:off x="9336405" y="4150360"/>
            <a:ext cx="3141980" cy="2973070"/>
          </a:xfrm>
          <a:prstGeom prst="rect">
            <a:avLst/>
          </a:prstGeom>
        </p:spPr>
      </p:pic>
      <p:sp>
        <p:nvSpPr>
          <p:cNvPr id="51" name="文本框 50"/>
          <p:cNvSpPr txBox="1"/>
          <p:nvPr>
            <p:custDataLst>
              <p:tags r:id="rId7"/>
            </p:custDataLst>
          </p:nvPr>
        </p:nvSpPr>
        <p:spPr>
          <a:xfrm>
            <a:off x="95250" y="5518150"/>
            <a:ext cx="227266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cs typeface="华文中宋" panose="02010600040101010101" charset="-122"/>
              </a:rPr>
              <a:t>（</a:t>
            </a:r>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）军事：</a:t>
            </a:r>
          </a:p>
        </p:txBody>
      </p:sp>
      <p:sp>
        <p:nvSpPr>
          <p:cNvPr id="52" name="文本框 51"/>
          <p:cNvSpPr txBox="1"/>
          <p:nvPr>
            <p:custDataLst>
              <p:tags r:id="rId8"/>
            </p:custDataLst>
          </p:nvPr>
        </p:nvSpPr>
        <p:spPr>
          <a:xfrm>
            <a:off x="2086270" y="5518381"/>
            <a:ext cx="5613740" cy="521970"/>
          </a:xfrm>
          <a:prstGeom prst="rect">
            <a:avLst/>
          </a:prstGeom>
          <a:noFill/>
        </p:spPr>
        <p:txBody>
          <a:bodyPr wrap="square">
            <a:spAutoFit/>
          </a:bodyPr>
          <a:lstStyle/>
          <a:p>
            <a:pPr indent="0" algn="l">
              <a:buNone/>
            </a:pPr>
            <a:r>
              <a:rPr lang="en-US" altLang="zh-CN" sz="2800" b="1" err="1">
                <a:latin typeface="华文中宋" panose="02010600040101010101" charset="-122"/>
                <a:ea typeface="华文中宋" panose="02010600040101010101" charset="-122"/>
                <a:cs typeface="宋体" panose="02010600030101010101" pitchFamily="2" charset="-122"/>
              </a:rPr>
              <a:t>苏美尔人最早使用</a:t>
            </a:r>
            <a:r>
              <a:rPr lang="en-US" altLang="zh-CN" sz="2800" b="1" u="sng" err="1">
                <a:latin typeface="华文中宋" panose="02010600040101010101" charset="-122"/>
                <a:ea typeface="华文中宋" panose="02010600040101010101" charset="-122"/>
                <a:cs typeface="宋体" panose="02010600030101010101" pitchFamily="2" charset="-122"/>
              </a:rPr>
              <a:t>战车</a:t>
            </a:r>
            <a:r>
              <a:rPr lang="en-US" altLang="zh-CN" sz="2800" b="1" err="1">
                <a:latin typeface="华文中宋" panose="02010600040101010101" charset="-122"/>
                <a:ea typeface="华文中宋" panose="02010600040101010101" charset="-122"/>
                <a:cs typeface="宋体" panose="02010600030101010101" pitchFamily="2" charset="-122"/>
              </a:rPr>
              <a:t>作战</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6" grpId="0"/>
      <p:bldP spid="26" grpId="1"/>
      <p:bldP spid="27" grpId="0"/>
      <p:bldP spid="27" grpId="1"/>
      <p:bldP spid="41" grpId="0"/>
      <p:bldP spid="41" grpId="1"/>
      <p:bldP spid="42" grpId="0"/>
      <p:bldP spid="42" grpId="1"/>
      <p:bldP spid="43" grpId="0"/>
      <p:bldP spid="43" grpId="1"/>
      <p:bldP spid="51" grpId="0"/>
      <p:bldP spid="51" grpId="1"/>
      <p:bldP spid="52" grpId="0"/>
      <p:bldP spid="5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7"/>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8"/>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9"/>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20"/>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21"/>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22"/>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23"/>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4"/>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5"/>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6"/>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48304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（二）古代埃及文明</a:t>
            </a:r>
          </a:p>
        </p:txBody>
      </p:sp>
      <p:sp>
        <p:nvSpPr>
          <p:cNvPr id="4" name="文本框 3"/>
          <p:cNvSpPr txBox="1"/>
          <p:nvPr>
            <p:custDataLst>
              <p:tags r:id="rId3"/>
            </p:custDataLst>
          </p:nvPr>
        </p:nvSpPr>
        <p:spPr>
          <a:xfrm>
            <a:off x="247015" y="1391920"/>
            <a:ext cx="3436620"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1</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、地理环境</a:t>
            </a:r>
          </a:p>
        </p:txBody>
      </p:sp>
      <p:sp>
        <p:nvSpPr>
          <p:cNvPr id="14" name="文本框 13"/>
          <p:cNvSpPr txBox="1"/>
          <p:nvPr>
            <p:custDataLst>
              <p:tags r:id="rId4"/>
            </p:custDataLst>
          </p:nvPr>
        </p:nvSpPr>
        <p:spPr>
          <a:xfrm>
            <a:off x="210820" y="1913890"/>
            <a:ext cx="7973060" cy="1383665"/>
          </a:xfrm>
          <a:prstGeom prst="rect">
            <a:avLst/>
          </a:prstGeom>
          <a:noFill/>
        </p:spPr>
        <p:txBody>
          <a:bodyPr wrap="square">
            <a:spAutoFit/>
          </a:bodyPr>
          <a:lstStyle/>
          <a:p>
            <a:r>
              <a:rPr lang="zh-CN" altLang="en-US" sz="2800" b="1">
                <a:latin typeface="华文楷体" panose="02010600040101010101" charset="-122"/>
                <a:ea typeface="华文楷体" panose="02010600040101010101" charset="-122"/>
              </a:rPr>
              <a:t>①东北非尼罗河流域的埃及同样干旱，尼罗河的定期泛滥，有利于</a:t>
            </a:r>
            <a:r>
              <a:rPr lang="zh-CN" altLang="en-US" sz="2800" b="1">
                <a:solidFill>
                  <a:srgbClr val="C00000"/>
                </a:solidFill>
                <a:latin typeface="华文楷体" panose="02010600040101010101" charset="-122"/>
                <a:ea typeface="华文楷体" panose="02010600040101010101" charset="-122"/>
              </a:rPr>
              <a:t>农业生产</a:t>
            </a:r>
            <a:r>
              <a:rPr lang="zh-CN" altLang="en-US" sz="2800" b="1">
                <a:latin typeface="华文楷体" panose="02010600040101010101" charset="-122"/>
                <a:ea typeface="华文楷体" panose="02010600040101010101" charset="-122"/>
              </a:rPr>
              <a:t>的发展。</a:t>
            </a:r>
          </a:p>
          <a:p>
            <a:r>
              <a:rPr lang="zh-CN" altLang="en-US" sz="2800" b="1">
                <a:latin typeface="华文楷体" panose="02010600040101010101" charset="-122"/>
                <a:ea typeface="华文楷体" panose="02010600040101010101" charset="-122"/>
              </a:rPr>
              <a:t>②尼罗河还提供了连通上下埃及的</a:t>
            </a:r>
            <a:r>
              <a:rPr lang="zh-CN" altLang="en-US" sz="2800" b="1">
                <a:solidFill>
                  <a:srgbClr val="C00000"/>
                </a:solidFill>
                <a:latin typeface="华文楷体" panose="02010600040101010101" charset="-122"/>
                <a:ea typeface="华文楷体" panose="02010600040101010101" charset="-122"/>
              </a:rPr>
              <a:t>交通条件</a:t>
            </a:r>
            <a:r>
              <a:rPr lang="zh-CN" altLang="en-US" sz="2800" b="1">
                <a:latin typeface="华文楷体" panose="02010600040101010101" charset="-122"/>
                <a:ea typeface="华文楷体" panose="02010600040101010101" charset="-122"/>
              </a:rPr>
              <a:t>。</a:t>
            </a:r>
          </a:p>
        </p:txBody>
      </p:sp>
      <p:sp>
        <p:nvSpPr>
          <p:cNvPr id="5" name="文本框 4"/>
          <p:cNvSpPr txBox="1"/>
          <p:nvPr>
            <p:custDataLst>
              <p:tags r:id="rId5"/>
            </p:custDataLst>
          </p:nvPr>
        </p:nvSpPr>
        <p:spPr>
          <a:xfrm>
            <a:off x="255905" y="3297555"/>
            <a:ext cx="264985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2</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、发展历程</a:t>
            </a:r>
          </a:p>
        </p:txBody>
      </p:sp>
      <p:cxnSp>
        <p:nvCxnSpPr>
          <p:cNvPr id="27" name="直接箭头连接符 26"/>
          <p:cNvCxnSpPr/>
          <p:nvPr>
            <p:custDataLst>
              <p:tags r:id="rId6"/>
            </p:custDataLst>
          </p:nvPr>
        </p:nvCxnSpPr>
        <p:spPr>
          <a:xfrm>
            <a:off x="256211" y="4629892"/>
            <a:ext cx="7762875" cy="34290"/>
          </a:xfrm>
          <a:prstGeom prst="straightConnector1">
            <a:avLst/>
          </a:prstGeom>
          <a:ln w="444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7"/>
            </p:custDataLst>
          </p:nvPr>
        </p:nvSpPr>
        <p:spPr>
          <a:xfrm>
            <a:off x="727075" y="3961765"/>
            <a:ext cx="2110105" cy="460375"/>
          </a:xfrm>
          <a:prstGeom prst="rect">
            <a:avLst/>
          </a:prstGeom>
          <a:solidFill>
            <a:schemeClr val="accent4">
              <a:lumMod val="50000"/>
            </a:schemeClr>
          </a:solidFill>
          <a:ln w="12700" cmpd="sng">
            <a:noFill/>
            <a:prstDash val="solid"/>
          </a:ln>
        </p:spPr>
        <p:txBody>
          <a:bodyPr wrap="square" rtlCol="0">
            <a:spAutoFit/>
          </a:bodyPr>
          <a:lstStyle/>
          <a:p>
            <a:r>
              <a:rPr lang="zh-CN" altLang="en-US" sz="2400" b="1">
                <a:solidFill>
                  <a:schemeClr val="bg1"/>
                </a:solidFill>
                <a:latin typeface="楷体" panose="02010609060101010101" charset="-122"/>
                <a:ea typeface="楷体" panose="02010609060101010101" charset="-122"/>
              </a:rPr>
              <a:t>公元前</a:t>
            </a:r>
            <a:r>
              <a:rPr lang="en-US" altLang="zh-CN" sz="2400" b="1">
                <a:solidFill>
                  <a:schemeClr val="bg1"/>
                </a:solidFill>
                <a:latin typeface="楷体" panose="02010609060101010101" charset="-122"/>
                <a:ea typeface="楷体" panose="02010609060101010101" charset="-122"/>
              </a:rPr>
              <a:t>3500</a:t>
            </a:r>
            <a:r>
              <a:rPr lang="zh-CN" altLang="en-US" sz="2400" b="1">
                <a:solidFill>
                  <a:schemeClr val="bg1"/>
                </a:solidFill>
                <a:latin typeface="楷体" panose="02010609060101010101" charset="-122"/>
                <a:ea typeface="楷体" panose="02010609060101010101" charset="-122"/>
              </a:rPr>
              <a:t>年</a:t>
            </a:r>
          </a:p>
        </p:txBody>
      </p:sp>
      <p:grpSp>
        <p:nvGrpSpPr>
          <p:cNvPr id="3" name="组合 2"/>
          <p:cNvGrpSpPr/>
          <p:nvPr/>
        </p:nvGrpSpPr>
        <p:grpSpPr>
          <a:xfrm>
            <a:off x="8108950" y="763905"/>
            <a:ext cx="4007485" cy="3603625"/>
            <a:chOff x="-399" y="1473"/>
            <a:chExt cx="6608" cy="6594"/>
          </a:xfrm>
        </p:grpSpPr>
        <p:pic>
          <p:nvPicPr>
            <p:cNvPr id="6" name="图片 5"/>
            <p:cNvPicPr>
              <a:picLocks noChangeAspect="1"/>
            </p:cNvPicPr>
            <p:nvPr>
              <p:custDataLst>
                <p:tags r:id="rId13"/>
              </p:custDataLst>
            </p:nvPr>
          </p:nvPicPr>
          <p:blipFill>
            <a:blip r:embed="rId27" cstate="print"/>
            <a:stretch>
              <a:fillRect/>
            </a:stretch>
          </p:blipFill>
          <p:spPr>
            <a:xfrm>
              <a:off x="-399" y="1473"/>
              <a:ext cx="6608" cy="6594"/>
            </a:xfrm>
            <a:prstGeom prst="rect">
              <a:avLst/>
            </a:prstGeom>
            <a:ln>
              <a:noFill/>
            </a:ln>
          </p:spPr>
        </p:pic>
        <p:sp>
          <p:nvSpPr>
            <p:cNvPr id="12" name="任意多边形 11"/>
            <p:cNvSpPr/>
            <p:nvPr>
              <p:custDataLst>
                <p:tags r:id="rId14"/>
              </p:custDataLst>
            </p:nvPr>
          </p:nvSpPr>
          <p:spPr>
            <a:xfrm>
              <a:off x="3204" y="3426"/>
              <a:ext cx="586" cy="4300"/>
            </a:xfrm>
            <a:custGeom>
              <a:avLst/>
              <a:gdLst>
                <a:gd name="connisteX0" fmla="*/ 58185 w 372370"/>
                <a:gd name="connsiteY0" fmla="*/ 0 h 2730500"/>
                <a:gd name="connisteX1" fmla="*/ 28975 w 372370"/>
                <a:gd name="connsiteY1" fmla="*/ 67310 h 2730500"/>
                <a:gd name="connisteX2" fmla="*/ 45485 w 372370"/>
                <a:gd name="connsiteY2" fmla="*/ 135255 h 2730500"/>
                <a:gd name="connisteX3" fmla="*/ 45485 w 372370"/>
                <a:gd name="connsiteY3" fmla="*/ 203200 h 2730500"/>
                <a:gd name="connisteX4" fmla="*/ 32785 w 372370"/>
                <a:gd name="connsiteY4" fmla="*/ 270510 h 2730500"/>
                <a:gd name="connisteX5" fmla="*/ 49930 w 372370"/>
                <a:gd name="connsiteY5" fmla="*/ 338455 h 2730500"/>
                <a:gd name="connisteX6" fmla="*/ 108985 w 372370"/>
                <a:gd name="connsiteY6" fmla="*/ 406400 h 2730500"/>
                <a:gd name="connisteX7" fmla="*/ 176930 w 372370"/>
                <a:gd name="connsiteY7" fmla="*/ 457200 h 2730500"/>
                <a:gd name="connisteX8" fmla="*/ 194075 w 372370"/>
                <a:gd name="connsiteY8" fmla="*/ 524510 h 2730500"/>
                <a:gd name="connisteX9" fmla="*/ 202330 w 372370"/>
                <a:gd name="connsiteY9" fmla="*/ 592455 h 2730500"/>
                <a:gd name="connisteX10" fmla="*/ 223285 w 372370"/>
                <a:gd name="connsiteY10" fmla="*/ 660400 h 2730500"/>
                <a:gd name="connisteX11" fmla="*/ 235985 w 372370"/>
                <a:gd name="connsiteY11" fmla="*/ 727710 h 2730500"/>
                <a:gd name="connisteX12" fmla="*/ 219475 w 372370"/>
                <a:gd name="connsiteY12" fmla="*/ 795655 h 2730500"/>
                <a:gd name="connisteX13" fmla="*/ 151530 w 372370"/>
                <a:gd name="connsiteY13" fmla="*/ 854710 h 2730500"/>
                <a:gd name="connisteX14" fmla="*/ 96285 w 372370"/>
                <a:gd name="connsiteY14" fmla="*/ 922655 h 2730500"/>
                <a:gd name="connisteX15" fmla="*/ 67075 w 372370"/>
                <a:gd name="connsiteY15" fmla="*/ 990600 h 2730500"/>
                <a:gd name="connisteX16" fmla="*/ 28975 w 372370"/>
                <a:gd name="connsiteY16" fmla="*/ 1057910 h 2730500"/>
                <a:gd name="connisteX17" fmla="*/ 3575 w 372370"/>
                <a:gd name="connsiteY17" fmla="*/ 1125855 h 2730500"/>
                <a:gd name="connisteX18" fmla="*/ 3575 w 372370"/>
                <a:gd name="connsiteY18" fmla="*/ 1193800 h 2730500"/>
                <a:gd name="connisteX19" fmla="*/ 24530 w 372370"/>
                <a:gd name="connsiteY19" fmla="*/ 1261110 h 2730500"/>
                <a:gd name="connisteX20" fmla="*/ 49930 w 372370"/>
                <a:gd name="connsiteY20" fmla="*/ 1329055 h 2730500"/>
                <a:gd name="connisteX21" fmla="*/ 117875 w 372370"/>
                <a:gd name="connsiteY21" fmla="*/ 1346200 h 2730500"/>
                <a:gd name="connisteX22" fmla="*/ 176930 w 372370"/>
                <a:gd name="connsiteY22" fmla="*/ 1270000 h 2730500"/>
                <a:gd name="connisteX23" fmla="*/ 244875 w 372370"/>
                <a:gd name="connsiteY23" fmla="*/ 1210310 h 2730500"/>
                <a:gd name="connisteX24" fmla="*/ 312185 w 372370"/>
                <a:gd name="connsiteY24" fmla="*/ 1248410 h 2730500"/>
                <a:gd name="connisteX25" fmla="*/ 350285 w 372370"/>
                <a:gd name="connsiteY25" fmla="*/ 1316355 h 2730500"/>
                <a:gd name="connisteX26" fmla="*/ 371875 w 372370"/>
                <a:gd name="connsiteY26" fmla="*/ 1384300 h 2730500"/>
                <a:gd name="connisteX27" fmla="*/ 333775 w 372370"/>
                <a:gd name="connsiteY27" fmla="*/ 1451610 h 2730500"/>
                <a:gd name="connisteX28" fmla="*/ 299485 w 372370"/>
                <a:gd name="connsiteY28" fmla="*/ 1519555 h 2730500"/>
                <a:gd name="connisteX29" fmla="*/ 257575 w 372370"/>
                <a:gd name="connsiteY29" fmla="*/ 1587500 h 2730500"/>
                <a:gd name="connisteX30" fmla="*/ 232175 w 372370"/>
                <a:gd name="connsiteY30" fmla="*/ 1654810 h 2730500"/>
                <a:gd name="connisteX31" fmla="*/ 202330 w 372370"/>
                <a:gd name="connsiteY31" fmla="*/ 1722755 h 2730500"/>
                <a:gd name="connisteX32" fmla="*/ 223285 w 372370"/>
                <a:gd name="connsiteY32" fmla="*/ 1790700 h 2730500"/>
                <a:gd name="connisteX33" fmla="*/ 244875 w 372370"/>
                <a:gd name="connsiteY33" fmla="*/ 1858010 h 2730500"/>
                <a:gd name="connisteX34" fmla="*/ 261385 w 372370"/>
                <a:gd name="connsiteY34" fmla="*/ 1925955 h 2730500"/>
                <a:gd name="connisteX35" fmla="*/ 270275 w 372370"/>
                <a:gd name="connsiteY35" fmla="*/ 1997710 h 2730500"/>
                <a:gd name="connisteX36" fmla="*/ 270275 w 372370"/>
                <a:gd name="connsiteY36" fmla="*/ 2065655 h 2730500"/>
                <a:gd name="connisteX37" fmla="*/ 257575 w 372370"/>
                <a:gd name="connsiteY37" fmla="*/ 2133600 h 2730500"/>
                <a:gd name="connisteX38" fmla="*/ 227730 w 372370"/>
                <a:gd name="connsiteY38" fmla="*/ 2205355 h 2730500"/>
                <a:gd name="connisteX39" fmla="*/ 206775 w 372370"/>
                <a:gd name="connsiteY39" fmla="*/ 2273300 h 2730500"/>
                <a:gd name="connisteX40" fmla="*/ 138830 w 372370"/>
                <a:gd name="connsiteY40" fmla="*/ 2319655 h 2730500"/>
                <a:gd name="connisteX41" fmla="*/ 70885 w 372370"/>
                <a:gd name="connsiteY41" fmla="*/ 2324100 h 2730500"/>
                <a:gd name="connisteX42" fmla="*/ 20085 w 372370"/>
                <a:gd name="connsiteY42" fmla="*/ 2391410 h 2730500"/>
                <a:gd name="connisteX43" fmla="*/ 20085 w 372370"/>
                <a:gd name="connsiteY43" fmla="*/ 2459355 h 2730500"/>
                <a:gd name="connisteX44" fmla="*/ 58185 w 372370"/>
                <a:gd name="connsiteY44" fmla="*/ 2527300 h 2730500"/>
                <a:gd name="connisteX45" fmla="*/ 79775 w 372370"/>
                <a:gd name="connsiteY45" fmla="*/ 2594610 h 2730500"/>
                <a:gd name="connisteX46" fmla="*/ 143275 w 372370"/>
                <a:gd name="connsiteY46" fmla="*/ 2662555 h 2730500"/>
                <a:gd name="connisteX47" fmla="*/ 181375 w 372370"/>
                <a:gd name="connsiteY47" fmla="*/ 2730500 h 27305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Lst>
              <a:rect l="l" t="t" r="r" b="b"/>
              <a:pathLst>
                <a:path w="372370" h="2730500">
                  <a:moveTo>
                    <a:pt x="58186" y="0"/>
                  </a:moveTo>
                  <a:cubicBezTo>
                    <a:pt x="51836" y="12065"/>
                    <a:pt x="31516" y="40005"/>
                    <a:pt x="28976" y="67310"/>
                  </a:cubicBezTo>
                  <a:cubicBezTo>
                    <a:pt x="26436" y="94615"/>
                    <a:pt x="42311" y="107950"/>
                    <a:pt x="45486" y="135255"/>
                  </a:cubicBezTo>
                  <a:cubicBezTo>
                    <a:pt x="48661" y="162560"/>
                    <a:pt x="48026" y="175895"/>
                    <a:pt x="45486" y="203200"/>
                  </a:cubicBezTo>
                  <a:cubicBezTo>
                    <a:pt x="42946" y="230505"/>
                    <a:pt x="32151" y="243205"/>
                    <a:pt x="32786" y="270510"/>
                  </a:cubicBezTo>
                  <a:cubicBezTo>
                    <a:pt x="33421" y="297815"/>
                    <a:pt x="34691" y="311150"/>
                    <a:pt x="49931" y="338455"/>
                  </a:cubicBezTo>
                  <a:cubicBezTo>
                    <a:pt x="65171" y="365760"/>
                    <a:pt x="83586" y="382905"/>
                    <a:pt x="108986" y="406400"/>
                  </a:cubicBezTo>
                  <a:cubicBezTo>
                    <a:pt x="134386" y="429895"/>
                    <a:pt x="159786" y="433705"/>
                    <a:pt x="176931" y="457200"/>
                  </a:cubicBezTo>
                  <a:cubicBezTo>
                    <a:pt x="194076" y="480695"/>
                    <a:pt x="188996" y="497205"/>
                    <a:pt x="194076" y="524510"/>
                  </a:cubicBezTo>
                  <a:cubicBezTo>
                    <a:pt x="199156" y="551815"/>
                    <a:pt x="196616" y="565150"/>
                    <a:pt x="202331" y="592455"/>
                  </a:cubicBezTo>
                  <a:cubicBezTo>
                    <a:pt x="208046" y="619760"/>
                    <a:pt x="216301" y="633095"/>
                    <a:pt x="223286" y="660400"/>
                  </a:cubicBezTo>
                  <a:cubicBezTo>
                    <a:pt x="230271" y="687705"/>
                    <a:pt x="236621" y="700405"/>
                    <a:pt x="235986" y="727710"/>
                  </a:cubicBezTo>
                  <a:cubicBezTo>
                    <a:pt x="235351" y="755015"/>
                    <a:pt x="236621" y="770255"/>
                    <a:pt x="219476" y="795655"/>
                  </a:cubicBezTo>
                  <a:cubicBezTo>
                    <a:pt x="202331" y="821055"/>
                    <a:pt x="176296" y="829310"/>
                    <a:pt x="151531" y="854710"/>
                  </a:cubicBezTo>
                  <a:cubicBezTo>
                    <a:pt x="126766" y="880110"/>
                    <a:pt x="113431" y="895350"/>
                    <a:pt x="96286" y="922655"/>
                  </a:cubicBezTo>
                  <a:cubicBezTo>
                    <a:pt x="79141" y="949960"/>
                    <a:pt x="80411" y="963295"/>
                    <a:pt x="67076" y="990600"/>
                  </a:cubicBezTo>
                  <a:cubicBezTo>
                    <a:pt x="53741" y="1017905"/>
                    <a:pt x="41676" y="1030605"/>
                    <a:pt x="28976" y="1057910"/>
                  </a:cubicBezTo>
                  <a:cubicBezTo>
                    <a:pt x="16276" y="1085215"/>
                    <a:pt x="8656" y="1098550"/>
                    <a:pt x="3576" y="1125855"/>
                  </a:cubicBezTo>
                  <a:cubicBezTo>
                    <a:pt x="-1504" y="1153160"/>
                    <a:pt x="-869" y="1166495"/>
                    <a:pt x="3576" y="1193800"/>
                  </a:cubicBezTo>
                  <a:cubicBezTo>
                    <a:pt x="8021" y="1221105"/>
                    <a:pt x="15006" y="1233805"/>
                    <a:pt x="24531" y="1261110"/>
                  </a:cubicBezTo>
                  <a:cubicBezTo>
                    <a:pt x="34056" y="1288415"/>
                    <a:pt x="31516" y="1311910"/>
                    <a:pt x="49931" y="1329055"/>
                  </a:cubicBezTo>
                  <a:cubicBezTo>
                    <a:pt x="68346" y="1346200"/>
                    <a:pt x="92476" y="1358265"/>
                    <a:pt x="117876" y="1346200"/>
                  </a:cubicBezTo>
                  <a:cubicBezTo>
                    <a:pt x="143276" y="1334135"/>
                    <a:pt x="151531" y="1297305"/>
                    <a:pt x="176931" y="1270000"/>
                  </a:cubicBezTo>
                  <a:cubicBezTo>
                    <a:pt x="202331" y="1242695"/>
                    <a:pt x="217571" y="1214755"/>
                    <a:pt x="244876" y="1210310"/>
                  </a:cubicBezTo>
                  <a:cubicBezTo>
                    <a:pt x="272181" y="1205865"/>
                    <a:pt x="291231" y="1227455"/>
                    <a:pt x="312186" y="1248410"/>
                  </a:cubicBezTo>
                  <a:cubicBezTo>
                    <a:pt x="333141" y="1269365"/>
                    <a:pt x="338221" y="1289050"/>
                    <a:pt x="350286" y="1316355"/>
                  </a:cubicBezTo>
                  <a:cubicBezTo>
                    <a:pt x="362351" y="1343660"/>
                    <a:pt x="375051" y="1356995"/>
                    <a:pt x="371876" y="1384300"/>
                  </a:cubicBezTo>
                  <a:cubicBezTo>
                    <a:pt x="368701" y="1411605"/>
                    <a:pt x="348381" y="1424305"/>
                    <a:pt x="333776" y="1451610"/>
                  </a:cubicBezTo>
                  <a:cubicBezTo>
                    <a:pt x="319171" y="1478915"/>
                    <a:pt x="314726" y="1492250"/>
                    <a:pt x="299486" y="1519555"/>
                  </a:cubicBezTo>
                  <a:cubicBezTo>
                    <a:pt x="284246" y="1546860"/>
                    <a:pt x="270911" y="1560195"/>
                    <a:pt x="257576" y="1587500"/>
                  </a:cubicBezTo>
                  <a:cubicBezTo>
                    <a:pt x="244241" y="1614805"/>
                    <a:pt x="242971" y="1627505"/>
                    <a:pt x="232176" y="1654810"/>
                  </a:cubicBezTo>
                  <a:cubicBezTo>
                    <a:pt x="221381" y="1682115"/>
                    <a:pt x="204236" y="1695450"/>
                    <a:pt x="202331" y="1722755"/>
                  </a:cubicBezTo>
                  <a:cubicBezTo>
                    <a:pt x="200426" y="1750060"/>
                    <a:pt x="215031" y="1763395"/>
                    <a:pt x="223286" y="1790700"/>
                  </a:cubicBezTo>
                  <a:cubicBezTo>
                    <a:pt x="231541" y="1818005"/>
                    <a:pt x="237256" y="1830705"/>
                    <a:pt x="244876" y="1858010"/>
                  </a:cubicBezTo>
                  <a:cubicBezTo>
                    <a:pt x="252496" y="1885315"/>
                    <a:pt x="256306" y="1898015"/>
                    <a:pt x="261386" y="1925955"/>
                  </a:cubicBezTo>
                  <a:cubicBezTo>
                    <a:pt x="266466" y="1953895"/>
                    <a:pt x="268371" y="1969770"/>
                    <a:pt x="270276" y="1997710"/>
                  </a:cubicBezTo>
                  <a:cubicBezTo>
                    <a:pt x="272181" y="2025650"/>
                    <a:pt x="272816" y="2038350"/>
                    <a:pt x="270276" y="2065655"/>
                  </a:cubicBezTo>
                  <a:cubicBezTo>
                    <a:pt x="267736" y="2092960"/>
                    <a:pt x="265831" y="2105660"/>
                    <a:pt x="257576" y="2133600"/>
                  </a:cubicBezTo>
                  <a:cubicBezTo>
                    <a:pt x="249321" y="2161540"/>
                    <a:pt x="237891" y="2177415"/>
                    <a:pt x="227731" y="2205355"/>
                  </a:cubicBezTo>
                  <a:cubicBezTo>
                    <a:pt x="217571" y="2233295"/>
                    <a:pt x="224556" y="2250440"/>
                    <a:pt x="206776" y="2273300"/>
                  </a:cubicBezTo>
                  <a:cubicBezTo>
                    <a:pt x="188996" y="2296160"/>
                    <a:pt x="166136" y="2309495"/>
                    <a:pt x="138831" y="2319655"/>
                  </a:cubicBezTo>
                  <a:cubicBezTo>
                    <a:pt x="111526" y="2329815"/>
                    <a:pt x="94381" y="2309495"/>
                    <a:pt x="70886" y="2324100"/>
                  </a:cubicBezTo>
                  <a:cubicBezTo>
                    <a:pt x="47391" y="2338705"/>
                    <a:pt x="30246" y="2364105"/>
                    <a:pt x="20086" y="2391410"/>
                  </a:cubicBezTo>
                  <a:cubicBezTo>
                    <a:pt x="9926" y="2418715"/>
                    <a:pt x="12466" y="2432050"/>
                    <a:pt x="20086" y="2459355"/>
                  </a:cubicBezTo>
                  <a:cubicBezTo>
                    <a:pt x="27706" y="2486660"/>
                    <a:pt x="46121" y="2499995"/>
                    <a:pt x="58186" y="2527300"/>
                  </a:cubicBezTo>
                  <a:cubicBezTo>
                    <a:pt x="70251" y="2554605"/>
                    <a:pt x="62631" y="2567305"/>
                    <a:pt x="79776" y="2594610"/>
                  </a:cubicBezTo>
                  <a:cubicBezTo>
                    <a:pt x="96921" y="2621915"/>
                    <a:pt x="122956" y="2635250"/>
                    <a:pt x="143276" y="2662555"/>
                  </a:cubicBezTo>
                  <a:cubicBezTo>
                    <a:pt x="163596" y="2689860"/>
                    <a:pt x="175026" y="2718435"/>
                    <a:pt x="181376" y="2730500"/>
                  </a:cubicBezTo>
                </a:path>
              </a:pathLst>
            </a:cu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custDataLst>
                <p:tags r:id="rId15"/>
              </p:custDataLst>
            </p:nvPr>
          </p:nvSpPr>
          <p:spPr>
            <a:xfrm>
              <a:off x="3622" y="6003"/>
              <a:ext cx="992" cy="966"/>
            </a:xfrm>
            <a:custGeom>
              <a:avLst/>
              <a:gdLst>
                <a:gd name="connisteX0" fmla="*/ 0 w 630048"/>
                <a:gd name="connsiteY0" fmla="*/ 0 h 613490"/>
                <a:gd name="connisteX1" fmla="*/ 74295 w 630048"/>
                <a:gd name="connsiteY1" fmla="*/ 63500 h 613490"/>
                <a:gd name="connisteX2" fmla="*/ 74295 w 630048"/>
                <a:gd name="connsiteY2" fmla="*/ 132715 h 613490"/>
                <a:gd name="connisteX3" fmla="*/ 79375 w 630048"/>
                <a:gd name="connsiteY3" fmla="*/ 206375 h 613490"/>
                <a:gd name="connisteX4" fmla="*/ 132080 w 630048"/>
                <a:gd name="connsiteY4" fmla="*/ 275590 h 613490"/>
                <a:gd name="connisteX5" fmla="*/ 142875 w 630048"/>
                <a:gd name="connsiteY5" fmla="*/ 344170 h 613490"/>
                <a:gd name="connisteX6" fmla="*/ 201295 w 630048"/>
                <a:gd name="connsiteY6" fmla="*/ 412750 h 613490"/>
                <a:gd name="connisteX7" fmla="*/ 269875 w 630048"/>
                <a:gd name="connsiteY7" fmla="*/ 466090 h 613490"/>
                <a:gd name="connisteX8" fmla="*/ 301625 w 630048"/>
                <a:gd name="connsiteY8" fmla="*/ 534670 h 613490"/>
                <a:gd name="connisteX9" fmla="*/ 370840 w 630048"/>
                <a:gd name="connsiteY9" fmla="*/ 550545 h 613490"/>
                <a:gd name="connisteX10" fmla="*/ 444500 w 630048"/>
                <a:gd name="connsiteY10" fmla="*/ 561340 h 613490"/>
                <a:gd name="connisteX11" fmla="*/ 513715 w 630048"/>
                <a:gd name="connsiteY11" fmla="*/ 598170 h 613490"/>
                <a:gd name="connisteX12" fmla="*/ 582295 w 630048"/>
                <a:gd name="connsiteY12" fmla="*/ 608965 h 613490"/>
                <a:gd name="connisteX13" fmla="*/ 629920 w 630048"/>
                <a:gd name="connsiteY13" fmla="*/ 539750 h 613490"/>
                <a:gd name="connisteX14" fmla="*/ 593090 w 630048"/>
                <a:gd name="connsiteY14" fmla="*/ 471170 h 613490"/>
                <a:gd name="connisteX15" fmla="*/ 534670 w 630048"/>
                <a:gd name="connsiteY15" fmla="*/ 402590 h 6134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Lst>
              <a:rect l="l" t="t" r="r" b="b"/>
              <a:pathLst>
                <a:path w="630048" h="613490">
                  <a:moveTo>
                    <a:pt x="0" y="0"/>
                  </a:moveTo>
                  <a:cubicBezTo>
                    <a:pt x="14605" y="11430"/>
                    <a:pt x="59690" y="36830"/>
                    <a:pt x="74295" y="63500"/>
                  </a:cubicBezTo>
                  <a:cubicBezTo>
                    <a:pt x="88900" y="90170"/>
                    <a:pt x="73025" y="104140"/>
                    <a:pt x="74295" y="132715"/>
                  </a:cubicBezTo>
                  <a:cubicBezTo>
                    <a:pt x="75565" y="161290"/>
                    <a:pt x="67945" y="177800"/>
                    <a:pt x="79375" y="206375"/>
                  </a:cubicBezTo>
                  <a:cubicBezTo>
                    <a:pt x="90805" y="234950"/>
                    <a:pt x="119380" y="248285"/>
                    <a:pt x="132080" y="275590"/>
                  </a:cubicBezTo>
                  <a:cubicBezTo>
                    <a:pt x="144780" y="302895"/>
                    <a:pt x="128905" y="316865"/>
                    <a:pt x="142875" y="344170"/>
                  </a:cubicBezTo>
                  <a:cubicBezTo>
                    <a:pt x="156845" y="371475"/>
                    <a:pt x="175895" y="388620"/>
                    <a:pt x="201295" y="412750"/>
                  </a:cubicBezTo>
                  <a:cubicBezTo>
                    <a:pt x="226695" y="436880"/>
                    <a:pt x="249555" y="441960"/>
                    <a:pt x="269875" y="466090"/>
                  </a:cubicBezTo>
                  <a:cubicBezTo>
                    <a:pt x="290195" y="490220"/>
                    <a:pt x="281305" y="517525"/>
                    <a:pt x="301625" y="534670"/>
                  </a:cubicBezTo>
                  <a:cubicBezTo>
                    <a:pt x="321945" y="551815"/>
                    <a:pt x="342265" y="545465"/>
                    <a:pt x="370840" y="550545"/>
                  </a:cubicBezTo>
                  <a:cubicBezTo>
                    <a:pt x="399415" y="555625"/>
                    <a:pt x="415925" y="551815"/>
                    <a:pt x="444500" y="561340"/>
                  </a:cubicBezTo>
                  <a:cubicBezTo>
                    <a:pt x="473075" y="570865"/>
                    <a:pt x="486410" y="588645"/>
                    <a:pt x="513715" y="598170"/>
                  </a:cubicBezTo>
                  <a:cubicBezTo>
                    <a:pt x="541020" y="607695"/>
                    <a:pt x="558800" y="620395"/>
                    <a:pt x="582295" y="608965"/>
                  </a:cubicBezTo>
                  <a:cubicBezTo>
                    <a:pt x="605790" y="597535"/>
                    <a:pt x="628015" y="567055"/>
                    <a:pt x="629920" y="539750"/>
                  </a:cubicBezTo>
                  <a:cubicBezTo>
                    <a:pt x="631825" y="512445"/>
                    <a:pt x="612140" y="498475"/>
                    <a:pt x="593090" y="471170"/>
                  </a:cubicBezTo>
                  <a:cubicBezTo>
                    <a:pt x="574040" y="443865"/>
                    <a:pt x="545465" y="414655"/>
                    <a:pt x="534670" y="402590"/>
                  </a:cubicBezTo>
                </a:path>
              </a:pathLst>
            </a:cu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椭圆 6"/>
          <p:cNvSpPr/>
          <p:nvPr>
            <p:custDataLst>
              <p:tags r:id="rId8"/>
            </p:custDataLst>
          </p:nvPr>
        </p:nvSpPr>
        <p:spPr>
          <a:xfrm>
            <a:off x="1810732" y="4553860"/>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5" name="文本框 24"/>
          <p:cNvSpPr txBox="1"/>
          <p:nvPr>
            <p:custDataLst>
              <p:tags r:id="rId9"/>
            </p:custDataLst>
          </p:nvPr>
        </p:nvSpPr>
        <p:spPr>
          <a:xfrm>
            <a:off x="3324225" y="3961765"/>
            <a:ext cx="2066290" cy="460375"/>
          </a:xfrm>
          <a:prstGeom prst="rect">
            <a:avLst/>
          </a:prstGeom>
          <a:noFill/>
          <a:ln w="22225" cmpd="sng">
            <a:solidFill>
              <a:schemeClr val="accent4">
                <a:lumMod val="50000"/>
              </a:schemeClr>
            </a:solidFill>
            <a:prstDash val="solid"/>
          </a:ln>
        </p:spPr>
        <p:txBody>
          <a:bodyPr wrap="square" rtlCol="0">
            <a:spAutoFit/>
          </a:bodyPr>
          <a:lstStyle/>
          <a:p>
            <a:r>
              <a:rPr lang="zh-CN" altLang="en-US" sz="2400" b="1">
                <a:latin typeface="楷体" panose="02010609060101010101" charset="-122"/>
                <a:ea typeface="楷体" panose="02010609060101010101" charset="-122"/>
              </a:rPr>
              <a:t>公元前</a:t>
            </a:r>
            <a:r>
              <a:rPr lang="en-US" altLang="zh-CN" sz="2400" b="1">
                <a:latin typeface="楷体" panose="02010609060101010101" charset="-122"/>
                <a:ea typeface="楷体" panose="02010609060101010101" charset="-122"/>
              </a:rPr>
              <a:t>3100</a:t>
            </a:r>
            <a:r>
              <a:rPr lang="zh-CN" altLang="en-US" sz="2400" b="1">
                <a:latin typeface="楷体" panose="02010609060101010101" charset="-122"/>
                <a:ea typeface="楷体" panose="02010609060101010101" charset="-122"/>
              </a:rPr>
              <a:t>年</a:t>
            </a:r>
          </a:p>
        </p:txBody>
      </p:sp>
      <p:sp>
        <p:nvSpPr>
          <p:cNvPr id="8" name="椭圆 7"/>
          <p:cNvSpPr/>
          <p:nvPr>
            <p:custDataLst>
              <p:tags r:id="rId10"/>
            </p:custDataLst>
          </p:nvPr>
        </p:nvSpPr>
        <p:spPr>
          <a:xfrm>
            <a:off x="4245957" y="4553860"/>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1" name="文本框 20"/>
          <p:cNvSpPr txBox="1"/>
          <p:nvPr>
            <p:custDataLst>
              <p:tags r:id="rId11"/>
            </p:custDataLst>
          </p:nvPr>
        </p:nvSpPr>
        <p:spPr>
          <a:xfrm>
            <a:off x="992242" y="4871535"/>
            <a:ext cx="2031325" cy="461665"/>
          </a:xfrm>
          <a:prstGeom prst="rect">
            <a:avLst/>
          </a:prstGeom>
          <a:noFill/>
          <a:ln>
            <a:solidFill>
              <a:schemeClr val="accent4">
                <a:lumMod val="50000"/>
              </a:schemeClr>
            </a:solidFill>
          </a:ln>
        </p:spPr>
        <p:txBody>
          <a:bodyPr wrap="none" rtlCol="0" anchor="t">
            <a:spAutoFit/>
          </a:bodyPr>
          <a:lstStyle/>
          <a:p>
            <a:r>
              <a:rPr lang="en-US" sz="2400" b="1" err="1">
                <a:latin typeface="微软雅黑" panose="020B0503020204020204" charset="-122"/>
                <a:ea typeface="微软雅黑" panose="020B0503020204020204" charset="-122"/>
                <a:cs typeface="微软雅黑" panose="020B0503020204020204" charset="-122"/>
                <a:sym typeface="+mn-ea"/>
              </a:rPr>
              <a:t>埃及文明兴起</a:t>
            </a:r>
            <a:endParaRPr lang="en-US"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1"/>
          <p:nvPr>
            <p:custDataLst>
              <p:tags r:id="rId12"/>
            </p:custDataLst>
          </p:nvPr>
        </p:nvSpPr>
        <p:spPr>
          <a:xfrm>
            <a:off x="3324211" y="4871408"/>
            <a:ext cx="2646878" cy="461665"/>
          </a:xfrm>
          <a:prstGeom prst="rect">
            <a:avLst/>
          </a:prstGeom>
          <a:noFill/>
          <a:ln>
            <a:solidFill>
              <a:schemeClr val="accent4">
                <a:lumMod val="50000"/>
              </a:schemeClr>
            </a:solidFill>
          </a:ln>
        </p:spPr>
        <p:txBody>
          <a:bodyPr wrap="none" rtlCol="0" anchor="t">
            <a:spAutoFit/>
          </a:bodyPr>
          <a:lstStyle/>
          <a:p>
            <a:r>
              <a:rPr lang="en-US" sz="2400" b="1" err="1">
                <a:latin typeface="微软雅黑" panose="020B0503020204020204" charset="-122"/>
                <a:ea typeface="微软雅黑" panose="020B0503020204020204" charset="-122"/>
                <a:cs typeface="微软雅黑" panose="020B0503020204020204" charset="-122"/>
                <a:sym typeface="+mn-ea"/>
              </a:rPr>
              <a:t>埃及初步实现统一</a:t>
            </a:r>
            <a:endParaRPr lang="en-US" altLang="en-US" sz="2400" b="1">
              <a:latin typeface="微软雅黑" panose="020B0503020204020204" charset="-122"/>
              <a:ea typeface="微软雅黑" panose="020B0503020204020204" charset="-122"/>
              <a:cs typeface="微软雅黑" panose="020B0503020204020204"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14" grpId="0"/>
      <p:bldP spid="14" grpId="1"/>
      <p:bldP spid="5" grpId="0"/>
      <p:bldP spid="5" grpId="1"/>
      <p:bldP spid="26" grpId="0" bldLvl="0" animBg="1"/>
      <p:bldP spid="26" grpId="1" animBg="1"/>
      <p:bldP spid="7" grpId="0" animBg="1"/>
      <p:bldP spid="7" grpId="1" animBg="1"/>
      <p:bldP spid="25" grpId="0" animBg="1"/>
      <p:bldP spid="25" grpId="1" animBg="1"/>
      <p:bldP spid="8" grpId="0" animBg="1"/>
      <p:bldP spid="8" grpId="1" animBg="1"/>
      <p:bldP spid="21" grpId="0" animBg="1"/>
      <p:bldP spid="21" grpId="1" animBg="1"/>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2"/>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3"/>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4"/>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5"/>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6"/>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7"/>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8"/>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9"/>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0"/>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1"/>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48304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（二）古代埃及文明</a:t>
            </a:r>
          </a:p>
        </p:txBody>
      </p:sp>
      <p:sp>
        <p:nvSpPr>
          <p:cNvPr id="4" name="文本框 3"/>
          <p:cNvSpPr txBox="1"/>
          <p:nvPr>
            <p:custDataLst>
              <p:tags r:id="rId3"/>
            </p:custDataLst>
          </p:nvPr>
        </p:nvSpPr>
        <p:spPr>
          <a:xfrm>
            <a:off x="247015" y="1391920"/>
            <a:ext cx="3436620"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3" name="文本框 2"/>
          <p:cNvSpPr txBox="1"/>
          <p:nvPr>
            <p:custDataLst>
              <p:tags r:id="rId4"/>
            </p:custDataLst>
          </p:nvPr>
        </p:nvSpPr>
        <p:spPr>
          <a:xfrm>
            <a:off x="0" y="1892300"/>
            <a:ext cx="1959610" cy="521970"/>
          </a:xfrm>
          <a:prstGeom prst="rect">
            <a:avLst/>
          </a:prstGeom>
          <a:noFill/>
        </p:spPr>
        <p:txBody>
          <a:bodyPr wrap="square" rtlCol="0" anchor="t">
            <a:spAutoFit/>
          </a:bodyPr>
          <a:lstStyle/>
          <a:p>
            <a:pPr algn="l">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a:t>
            </a:r>
            <a:r>
              <a:rPr lang="en-US" altLang="zh-CN" sz="2800" b="1">
                <a:latin typeface="华文中宋" panose="02010600040101010101" charset="-122"/>
                <a:ea typeface="华文中宋" panose="02010600040101010101" charset="-122"/>
                <a:cs typeface="华文中宋" panose="02010600040101010101" charset="-122"/>
                <a:sym typeface="+mn-ea"/>
              </a:rPr>
              <a:t>1</a:t>
            </a:r>
            <a:r>
              <a:rPr lang="zh-CN" altLang="en-US" sz="2800" b="1">
                <a:latin typeface="华文中宋" panose="02010600040101010101" charset="-122"/>
                <a:ea typeface="华文中宋" panose="02010600040101010101" charset="-122"/>
                <a:cs typeface="华文中宋" panose="02010600040101010101" charset="-122"/>
                <a:sym typeface="+mn-ea"/>
              </a:rPr>
              <a:t>）政治：</a:t>
            </a:r>
            <a:r>
              <a:rPr lang="zh-CN" altLang="en-US" sz="2400" b="1">
                <a:latin typeface="微软雅黑" panose="020B0503020204020204" charset="-122"/>
                <a:ea typeface="微软雅黑" panose="020B0503020204020204" charset="-122"/>
                <a:cs typeface="Times New Roman" panose="02020603050405020304" pitchFamily="18" charset="0"/>
                <a:sym typeface="+mn-ea"/>
              </a:rPr>
              <a:t> </a:t>
            </a:r>
            <a:endParaRPr lang="en-US" altLang="en-US" sz="2400">
              <a:latin typeface="微软雅黑" panose="020B0503020204020204" charset="-122"/>
              <a:ea typeface="微软雅黑" panose="020B0503020204020204" charset="-122"/>
              <a:cs typeface="Times New Roman" panose="02020603050405020304" pitchFamily="18" charset="0"/>
              <a:sym typeface="+mn-ea"/>
            </a:endParaRPr>
          </a:p>
        </p:txBody>
      </p:sp>
      <p:sp>
        <p:nvSpPr>
          <p:cNvPr id="6" name="文本框 5"/>
          <p:cNvSpPr txBox="1"/>
          <p:nvPr/>
        </p:nvSpPr>
        <p:spPr>
          <a:xfrm>
            <a:off x="1884045" y="1835785"/>
            <a:ext cx="10222230" cy="607695"/>
          </a:xfrm>
          <a:prstGeom prst="rect">
            <a:avLst/>
          </a:prstGeom>
          <a:noFill/>
        </p:spPr>
        <p:txBody>
          <a:bodyPr wrap="square" rtlCol="0" anchor="t">
            <a:spAutoFit/>
          </a:bodyPr>
          <a:lstStyle/>
          <a:p>
            <a:pPr algn="l">
              <a:lnSpc>
                <a:spcPct val="120000"/>
              </a:lnSpc>
            </a:pPr>
            <a:r>
              <a:rPr lang="zh-CN" altLang="en-US" sz="2800" b="1">
                <a:latin typeface="华文中宋" panose="02010600040101010101" charset="-122"/>
                <a:ea typeface="华文中宋" panose="02010600040101010101" charset="-122"/>
                <a:cs typeface="华文中宋" panose="02010600040101010101" charset="-122"/>
                <a:sym typeface="+mn-ea"/>
              </a:rPr>
              <a:t>①建立起比较完善的官僚系统。</a:t>
            </a:r>
          </a:p>
        </p:txBody>
      </p:sp>
      <p:pic>
        <p:nvPicPr>
          <p:cNvPr id="19" name="图片 18"/>
          <p:cNvPicPr>
            <a:picLocks noChangeAspect="1"/>
          </p:cNvPicPr>
          <p:nvPr>
            <p:custDataLst>
              <p:tags r:id="rId5"/>
            </p:custDataLst>
          </p:nvPr>
        </p:nvPicPr>
        <p:blipFill>
          <a:blip r:embed="rId22" cstate="print">
            <a:lum bright="-24000" contrast="48000"/>
          </a:blip>
          <a:stretch>
            <a:fillRect/>
          </a:stretch>
        </p:blipFill>
        <p:spPr>
          <a:xfrm>
            <a:off x="167640" y="2960370"/>
            <a:ext cx="4419600" cy="3579495"/>
          </a:xfrm>
          <a:prstGeom prst="rect">
            <a:avLst/>
          </a:prstGeom>
        </p:spPr>
      </p:pic>
      <p:sp>
        <p:nvSpPr>
          <p:cNvPr id="13" name="文本框 12"/>
          <p:cNvSpPr txBox="1"/>
          <p:nvPr>
            <p:custDataLst>
              <p:tags r:id="rId6"/>
            </p:custDataLst>
          </p:nvPr>
        </p:nvSpPr>
        <p:spPr>
          <a:xfrm>
            <a:off x="4677410" y="3053080"/>
            <a:ext cx="4281805" cy="3313430"/>
          </a:xfrm>
          <a:prstGeom prst="rect">
            <a:avLst/>
          </a:prstGeom>
          <a:blipFill rotWithShape="1">
            <a:blip r:embed="rId23" cstate="print"/>
            <a:stretch>
              <a:fillRect/>
            </a:stretch>
          </a:blipFill>
        </p:spPr>
        <p:txBody>
          <a:bodyPr wrap="square" rtlCol="0">
            <a:noAutofit/>
          </a:bodyPr>
          <a:lstStyle/>
          <a:p>
            <a:pPr>
              <a:lnSpc>
                <a:spcPct val="150000"/>
              </a:lnSpc>
            </a:pPr>
            <a:r>
              <a:rPr lang="en-US" altLang="zh-CN" sz="2400" b="1">
                <a:latin typeface="楷体" panose="02010609060101010101" charset="-122"/>
                <a:ea typeface="楷体" panose="02010609060101010101" charset="-122"/>
                <a:cs typeface="微软雅黑" panose="020B0503020204020204" charset="-122"/>
              </a:rPr>
              <a:t>   </a:t>
            </a:r>
            <a:r>
              <a:rPr lang="zh-CN" altLang="en-US" sz="2400">
                <a:latin typeface="微软雅黑" panose="020B0503020204020204" charset="-122"/>
                <a:ea typeface="微软雅黑" panose="020B0503020204020204" charset="-122"/>
                <a:cs typeface="微软雅黑" panose="020B0503020204020204" charset="-122"/>
              </a:rPr>
              <a:t>学思之窗</a:t>
            </a:r>
            <a:endParaRPr lang="en-US" altLang="zh-CN" sz="2400">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2400" b="1">
                <a:latin typeface="楷体" panose="02010609060101010101" charset="-122"/>
                <a:ea typeface="楷体" panose="02010609060101010101" charset="-122"/>
                <a:cs typeface="黑体" panose="02010609060101010101" charset="-122"/>
              </a:rPr>
              <a:t>    法老被视为神，是法律的来源。古埃及人赞扬他说“威令在你的口中，认知在你的心中，而你的舌头可以产生正义。</a:t>
            </a:r>
          </a:p>
          <a:p>
            <a:pPr>
              <a:lnSpc>
                <a:spcPct val="130000"/>
              </a:lnSpc>
            </a:pPr>
            <a:r>
              <a:rPr lang="zh-CN" altLang="en-US" sz="2400" b="1">
                <a:latin typeface="楷体" panose="02010609060101010101" charset="-122"/>
                <a:ea typeface="楷体" panose="02010609060101010101" charset="-122"/>
                <a:cs typeface="黑体" panose="02010609060101010101" charset="-122"/>
              </a:rPr>
              <a:t> </a:t>
            </a:r>
            <a:r>
              <a:rPr lang="en-US" altLang="zh-CN" sz="2400" b="1">
                <a:latin typeface="楷体" panose="02010609060101010101" charset="-122"/>
                <a:ea typeface="楷体" panose="02010609060101010101" charset="-122"/>
                <a:cs typeface="黑体" panose="02010609060101010101" charset="-122"/>
              </a:rPr>
              <a:t>   ——</a:t>
            </a:r>
            <a:r>
              <a:rPr lang="zh-CN" altLang="en-US" sz="2400" b="1">
                <a:latin typeface="楷体" panose="02010609060101010101" charset="-122"/>
                <a:ea typeface="楷体" panose="02010609060101010101" charset="-122"/>
                <a:cs typeface="黑体" panose="02010609060101010101" charset="-122"/>
              </a:rPr>
              <a:t>摘译自埃及历史铭文</a:t>
            </a:r>
          </a:p>
          <a:p>
            <a:pPr>
              <a:lnSpc>
                <a:spcPct val="130000"/>
              </a:lnSpc>
            </a:pPr>
            <a:endParaRPr lang="en-US" altLang="zh-CN" sz="2400">
              <a:latin typeface="微软雅黑" panose="020B0503020204020204" charset="-122"/>
              <a:ea typeface="微软雅黑" panose="020B0503020204020204" charset="-122"/>
              <a:cs typeface="微软雅黑" panose="020B0503020204020204" charset="-122"/>
            </a:endParaRPr>
          </a:p>
        </p:txBody>
      </p:sp>
      <p:pic>
        <p:nvPicPr>
          <p:cNvPr id="14" name="图片 13"/>
          <p:cNvPicPr>
            <a:picLocks noChangeAspect="1"/>
          </p:cNvPicPr>
          <p:nvPr>
            <p:custDataLst>
              <p:tags r:id="rId7"/>
            </p:custDataLst>
          </p:nvPr>
        </p:nvPicPr>
        <p:blipFill>
          <a:blip r:embed="rId24" cstate="print"/>
          <a:stretch>
            <a:fillRect/>
          </a:stretch>
        </p:blipFill>
        <p:spPr>
          <a:xfrm>
            <a:off x="4903152" y="3259856"/>
            <a:ext cx="326058" cy="337392"/>
          </a:xfrm>
          <a:prstGeom prst="rect">
            <a:avLst/>
          </a:prstGeom>
        </p:spPr>
      </p:pic>
      <p:pic>
        <p:nvPicPr>
          <p:cNvPr id="22" name="图片 21"/>
          <p:cNvPicPr>
            <a:picLocks noChangeAspect="1"/>
          </p:cNvPicPr>
          <p:nvPr>
            <p:custDataLst>
              <p:tags r:id="rId8"/>
            </p:custDataLst>
          </p:nvPr>
        </p:nvPicPr>
        <p:blipFill>
          <a:blip r:embed="rId25" cstate="print"/>
          <a:stretch>
            <a:fillRect/>
          </a:stretch>
        </p:blipFill>
        <p:spPr>
          <a:xfrm>
            <a:off x="9980295" y="-73025"/>
            <a:ext cx="1999615" cy="2118995"/>
          </a:xfrm>
          <a:prstGeom prst="rect">
            <a:avLst/>
          </a:prstGeom>
        </p:spPr>
      </p:pic>
      <p:sp>
        <p:nvSpPr>
          <p:cNvPr id="11" name="文本框 10"/>
          <p:cNvSpPr txBox="1"/>
          <p:nvPr>
            <p:custDataLst>
              <p:tags r:id="rId9"/>
            </p:custDataLst>
          </p:nvPr>
        </p:nvSpPr>
        <p:spPr>
          <a:xfrm>
            <a:off x="9625965" y="2045970"/>
            <a:ext cx="2480310" cy="398780"/>
          </a:xfrm>
          <a:prstGeom prst="rect">
            <a:avLst/>
          </a:prstGeom>
          <a:noFill/>
        </p:spPr>
        <p:txBody>
          <a:bodyPr wrap="none" rtlCol="0" anchor="t">
            <a:spAutoFit/>
          </a:bodyPr>
          <a:lstStyle/>
          <a:p>
            <a:pPr algn="just"/>
            <a:r>
              <a:rPr lang="zh-CN" altLang="en-US" sz="2000" b="1">
                <a:latin typeface="楷体" panose="02010609060101010101" charset="-122"/>
                <a:ea typeface="楷体" panose="02010609060101010101" charset="-122"/>
                <a:cs typeface="楷体" panose="02010609060101010101" charset="-122"/>
                <a:sym typeface="+mn-ea"/>
              </a:rPr>
              <a:t>◎图坦卡蒙黄金面具</a:t>
            </a:r>
          </a:p>
        </p:txBody>
      </p:sp>
      <p:sp>
        <p:nvSpPr>
          <p:cNvPr id="12" name="文本框 11"/>
          <p:cNvSpPr txBox="1"/>
          <p:nvPr>
            <p:custDataLst>
              <p:tags r:id="rId10"/>
            </p:custDataLst>
          </p:nvPr>
        </p:nvSpPr>
        <p:spPr>
          <a:xfrm>
            <a:off x="9015095" y="3081655"/>
            <a:ext cx="3241675" cy="1038860"/>
          </a:xfrm>
          <a:prstGeom prst="rect">
            <a:avLst/>
          </a:prstGeom>
          <a:noFill/>
        </p:spPr>
        <p:txBody>
          <a:bodyPr wrap="square" rtlCol="0" anchor="t">
            <a:spAutoFit/>
          </a:bodyPr>
          <a:lstStyle/>
          <a:p>
            <a:pPr algn="l">
              <a:lnSpc>
                <a:spcPct val="110000"/>
              </a:lnSpc>
            </a:pPr>
            <a:r>
              <a:rPr lang="zh-CN" altLang="en-US" sz="2800" b="1">
                <a:latin typeface="微软雅黑" panose="020B0503020204020204" charset="-122"/>
                <a:ea typeface="微软雅黑" panose="020B0503020204020204" charset="-122"/>
                <a:cs typeface="微软雅黑" panose="020B0503020204020204" charset="-122"/>
                <a:sym typeface="+mn-ea"/>
              </a:rPr>
              <a:t>思考：这段话表现了法老怎样的地位?</a:t>
            </a:r>
          </a:p>
        </p:txBody>
      </p:sp>
      <p:sp>
        <p:nvSpPr>
          <p:cNvPr id="15" name="文本框 14"/>
          <p:cNvSpPr txBox="1"/>
          <p:nvPr/>
        </p:nvSpPr>
        <p:spPr>
          <a:xfrm>
            <a:off x="8959215" y="4120515"/>
            <a:ext cx="3244850" cy="1986280"/>
          </a:xfrm>
          <a:prstGeom prst="rect">
            <a:avLst/>
          </a:prstGeom>
          <a:noFill/>
        </p:spPr>
        <p:txBody>
          <a:bodyPr wrap="square" rtlCol="0" anchor="t">
            <a:spAutoFit/>
          </a:bodyPr>
          <a:lstStyle/>
          <a:p>
            <a:pPr>
              <a:lnSpc>
                <a:spcPct val="110000"/>
              </a:lnSpc>
            </a:pP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采用</a:t>
            </a:r>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法老</a:t>
            </a:r>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尊称神化王权，体现专制君主至高无上的地位</a:t>
            </a:r>
          </a:p>
        </p:txBody>
      </p:sp>
      <p:sp>
        <p:nvSpPr>
          <p:cNvPr id="5" name="文本框 4"/>
          <p:cNvSpPr txBox="1"/>
          <p:nvPr/>
        </p:nvSpPr>
        <p:spPr>
          <a:xfrm>
            <a:off x="1884045" y="2414270"/>
            <a:ext cx="10304780" cy="521970"/>
          </a:xfrm>
          <a:prstGeom prst="rect">
            <a:avLst/>
          </a:prstGeom>
          <a:noFill/>
        </p:spPr>
        <p:txBody>
          <a:bodyPr wrap="square" rtlCol="0" anchor="t">
            <a:spAutoFit/>
          </a:bodyPr>
          <a:lstStyle/>
          <a:p>
            <a:r>
              <a:rPr lang="zh-CN" altLang="en-US" sz="2800" b="1">
                <a:latin typeface="华文中宋" panose="02010600040101010101" charset="-122"/>
                <a:ea typeface="华文中宋" panose="02010600040101010101" charset="-122"/>
                <a:cs typeface="华文中宋" panose="02010600040101010101" charset="-122"/>
                <a:sym typeface="+mn-ea"/>
              </a:rPr>
              <a:t>②</a:t>
            </a:r>
            <a:r>
              <a:rPr lang="zh-CN" altLang="en-US" sz="2800" b="1">
                <a:solidFill>
                  <a:srgbClr val="FF0000"/>
                </a:solidFill>
                <a:latin typeface="华文中宋" panose="02010600040101010101" charset="-122"/>
                <a:ea typeface="华文中宋" panose="02010600040101010101" charset="-122"/>
                <a:cs typeface="华文中宋" panose="02010600040101010101" charset="-122"/>
                <a:sym typeface="+mn-ea"/>
              </a:rPr>
              <a:t>法老</a:t>
            </a:r>
            <a:r>
              <a:rPr lang="zh-CN" altLang="en-US" sz="2800" b="1">
                <a:latin typeface="华文中宋" panose="02010600040101010101" charset="-122"/>
                <a:ea typeface="华文中宋" panose="02010600040101010101" charset="-122"/>
                <a:cs typeface="华文中宋" panose="02010600040101010101" charset="-122"/>
                <a:sym typeface="+mn-ea"/>
              </a:rPr>
              <a:t>被视为神在人间的代表，掌握大权，法老之下，设有官员</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13" grpId="0" animBg="1"/>
      <p:bldP spid="13" grpId="1" animBg="1"/>
      <p:bldP spid="11" grpId="0"/>
      <p:bldP spid="12" grpId="0"/>
      <p:bldP spid="12" grpId="1"/>
      <p:bldP spid="15" grpId="0"/>
      <p:bldP spid="15" grpId="1"/>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5"/>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6"/>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7"/>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8"/>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9"/>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20"/>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21"/>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2"/>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3"/>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4"/>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48304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（二）古代埃及文明</a:t>
            </a:r>
          </a:p>
        </p:txBody>
      </p:sp>
      <p:sp>
        <p:nvSpPr>
          <p:cNvPr id="4" name="文本框 3"/>
          <p:cNvSpPr txBox="1"/>
          <p:nvPr>
            <p:custDataLst>
              <p:tags r:id="rId3"/>
            </p:custDataLst>
          </p:nvPr>
        </p:nvSpPr>
        <p:spPr>
          <a:xfrm>
            <a:off x="247015" y="1391920"/>
            <a:ext cx="3436620"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3" name="文本框 2"/>
          <p:cNvSpPr txBox="1"/>
          <p:nvPr>
            <p:custDataLst>
              <p:tags r:id="rId4"/>
            </p:custDataLst>
          </p:nvPr>
        </p:nvSpPr>
        <p:spPr>
          <a:xfrm>
            <a:off x="0" y="1892300"/>
            <a:ext cx="2134235" cy="521970"/>
          </a:xfrm>
          <a:prstGeom prst="rect">
            <a:avLst/>
          </a:prstGeom>
          <a:noFill/>
        </p:spPr>
        <p:txBody>
          <a:bodyPr wrap="square" rtlCol="0" anchor="t">
            <a:spAutoFit/>
          </a:bodyPr>
          <a:lstStyle/>
          <a:p>
            <a:pPr algn="l">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a:t>
            </a:r>
            <a:r>
              <a:rPr lang="en-US" altLang="zh-CN" sz="2800" b="1">
                <a:latin typeface="华文中宋" panose="02010600040101010101" charset="-122"/>
                <a:ea typeface="华文中宋" panose="02010600040101010101" charset="-122"/>
                <a:cs typeface="华文中宋" panose="02010600040101010101" charset="-122"/>
                <a:sym typeface="+mn-ea"/>
              </a:rPr>
              <a:t>2</a:t>
            </a:r>
            <a:r>
              <a:rPr lang="zh-CN" altLang="en-US" sz="2800" b="1">
                <a:latin typeface="华文中宋" panose="02010600040101010101" charset="-122"/>
                <a:ea typeface="华文中宋" panose="02010600040101010101" charset="-122"/>
                <a:cs typeface="华文中宋" panose="02010600040101010101" charset="-122"/>
                <a:sym typeface="+mn-ea"/>
              </a:rPr>
              <a:t>）文化：</a:t>
            </a:r>
            <a:r>
              <a:rPr lang="zh-CN" altLang="en-US" sz="2400" b="1">
                <a:latin typeface="微软雅黑" panose="020B0503020204020204" charset="-122"/>
                <a:ea typeface="微软雅黑" panose="020B0503020204020204" charset="-122"/>
                <a:cs typeface="Times New Roman" panose="02020603050405020304" pitchFamily="18" charset="0"/>
                <a:sym typeface="+mn-ea"/>
              </a:rPr>
              <a:t> </a:t>
            </a:r>
            <a:endParaRPr lang="en-US" altLang="en-US" sz="2400">
              <a:latin typeface="微软雅黑" panose="020B0503020204020204" charset="-122"/>
              <a:ea typeface="微软雅黑" panose="020B0503020204020204" charset="-122"/>
              <a:cs typeface="Times New Roman" panose="02020603050405020304" pitchFamily="18" charset="0"/>
              <a:sym typeface="+mn-ea"/>
            </a:endParaRPr>
          </a:p>
        </p:txBody>
      </p:sp>
      <p:graphicFrame>
        <p:nvGraphicFramePr>
          <p:cNvPr id="25" name="表格 24"/>
          <p:cNvGraphicFramePr/>
          <p:nvPr>
            <p:custDataLst>
              <p:tags r:id="rId5"/>
            </p:custDataLst>
          </p:nvPr>
        </p:nvGraphicFramePr>
        <p:xfrm>
          <a:off x="373380" y="2480310"/>
          <a:ext cx="11443970" cy="3566160"/>
        </p:xfrm>
        <a:graphic>
          <a:graphicData uri="http://schemas.openxmlformats.org/drawingml/2006/table">
            <a:tbl>
              <a:tblPr firstRow="1" bandRow="1">
                <a:tableStyleId>{5C22544A-7EE6-4342-B048-85BDC9FD1C3A}</a:tableStyleId>
              </a:tblPr>
              <a:tblGrid>
                <a:gridCol w="1136015"/>
                <a:gridCol w="10307955"/>
              </a:tblGrid>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文字</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文学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历法</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建筑</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造纸</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宗教</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5" name="文本框 4"/>
          <p:cNvSpPr txBox="1"/>
          <p:nvPr/>
        </p:nvSpPr>
        <p:spPr>
          <a:xfrm>
            <a:off x="1641475" y="3078480"/>
            <a:ext cx="3357245" cy="554355"/>
          </a:xfrm>
          <a:prstGeom prst="rect">
            <a:avLst/>
          </a:prstGeom>
          <a:noFill/>
        </p:spPr>
        <p:txBody>
          <a:bodyPr wrap="square" rtlCol="0" anchor="t">
            <a:noAutofit/>
          </a:bodyPr>
          <a:lstStyle/>
          <a:p>
            <a:pPr indent="0">
              <a:lnSpc>
                <a:spcPct val="100000"/>
              </a:lnSpc>
              <a:buNone/>
            </a:pPr>
            <a:r>
              <a:rPr lang="en-US" altLang="zh-CN" sz="2800" b="1" err="1">
                <a:latin typeface="华文中宋" panose="02010600040101010101" charset="-122"/>
                <a:ea typeface="华文中宋" panose="02010600040101010101" charset="-122"/>
                <a:cs typeface="Times New Roman" panose="02020603050405020304" pitchFamily="18" charset="0"/>
                <a:sym typeface="+mn-ea"/>
              </a:rPr>
              <a:t>神话和文学故事</a:t>
            </a:r>
          </a:p>
        </p:txBody>
      </p:sp>
      <p:sp>
        <p:nvSpPr>
          <p:cNvPr id="14" name="文本框 13"/>
          <p:cNvSpPr txBox="1"/>
          <p:nvPr>
            <p:custDataLst>
              <p:tags r:id="rId6"/>
            </p:custDataLst>
          </p:nvPr>
        </p:nvSpPr>
        <p:spPr>
          <a:xfrm>
            <a:off x="1641585" y="2556362"/>
            <a:ext cx="1607820" cy="521970"/>
          </a:xfrm>
          <a:prstGeom prst="rect">
            <a:avLst/>
          </a:prstGeom>
          <a:noFill/>
        </p:spPr>
        <p:txBody>
          <a:bodyPr wrap="none" rtlCol="0" anchor="t">
            <a:spAutoFit/>
          </a:bodyPr>
          <a:lstStyle/>
          <a:p>
            <a:r>
              <a:rPr lang="en-US" sz="2800" b="1" err="1">
                <a:solidFill>
                  <a:srgbClr val="C00000"/>
                </a:solidFill>
                <a:latin typeface="华文中宋" panose="02010600040101010101" charset="-122"/>
                <a:ea typeface="华文中宋" panose="02010600040101010101" charset="-122"/>
                <a:cs typeface="Times New Roman" panose="02020603050405020304" pitchFamily="18" charset="0"/>
                <a:sym typeface="+mn-ea"/>
              </a:rPr>
              <a:t>象形文字</a:t>
            </a:r>
            <a:endParaRPr lang="en-US" altLang="en-US" sz="2800" b="1" err="1">
              <a:solidFill>
                <a:srgbClr val="C00000"/>
              </a:solidFill>
              <a:latin typeface="华文中宋" panose="02010600040101010101" charset="-122"/>
              <a:ea typeface="华文中宋" panose="02010600040101010101" charset="-122"/>
              <a:cs typeface="Times New Roman" panose="02020603050405020304" pitchFamily="18" charset="0"/>
              <a:sym typeface="+mn-ea"/>
            </a:endParaRPr>
          </a:p>
        </p:txBody>
      </p:sp>
      <p:sp>
        <p:nvSpPr>
          <p:cNvPr id="6" name="文本框 5"/>
          <p:cNvSpPr txBox="1"/>
          <p:nvPr/>
        </p:nvSpPr>
        <p:spPr>
          <a:xfrm>
            <a:off x="1641475" y="3721100"/>
            <a:ext cx="4361180" cy="521970"/>
          </a:xfrm>
          <a:prstGeom prst="rect">
            <a:avLst/>
          </a:prstGeom>
          <a:noFill/>
        </p:spPr>
        <p:txBody>
          <a:bodyPr wrap="square" rtlCol="0" anchor="t">
            <a:spAutoFit/>
          </a:bodyPr>
          <a:lstStyle/>
          <a:p>
            <a:pPr indent="0">
              <a:lnSpc>
                <a:spcPct val="100000"/>
              </a:lnSpc>
              <a:buNone/>
            </a:pPr>
            <a:r>
              <a:rPr lang="en-US" altLang="zh-CN" sz="2800" b="1" err="1">
                <a:latin typeface="华文中宋" panose="02010600040101010101" charset="-122"/>
                <a:ea typeface="华文中宋" panose="02010600040101010101" charset="-122"/>
                <a:cs typeface="Times New Roman" panose="02020603050405020304" pitchFamily="18" charset="0"/>
                <a:sym typeface="+mn-ea"/>
              </a:rPr>
              <a:t>世界上第一部太阳历</a:t>
            </a:r>
          </a:p>
        </p:txBody>
      </p:sp>
      <p:sp>
        <p:nvSpPr>
          <p:cNvPr id="15" name="文本框 14"/>
          <p:cNvSpPr txBox="1"/>
          <p:nvPr>
            <p:custDataLst>
              <p:tags r:id="rId7"/>
            </p:custDataLst>
          </p:nvPr>
        </p:nvSpPr>
        <p:spPr>
          <a:xfrm>
            <a:off x="1641669" y="4303164"/>
            <a:ext cx="3388995" cy="521970"/>
          </a:xfrm>
          <a:prstGeom prst="rect">
            <a:avLst/>
          </a:prstGeom>
          <a:noFill/>
        </p:spPr>
        <p:txBody>
          <a:bodyPr wrap="none" rtlCol="0" anchor="t">
            <a:spAutoFit/>
          </a:bodyPr>
          <a:lstStyle/>
          <a:p>
            <a:r>
              <a:rPr lang="en-US" sz="2800" b="1" err="1">
                <a:solidFill>
                  <a:srgbClr val="C00000"/>
                </a:solidFill>
                <a:latin typeface="华文中宋" panose="02010600040101010101" charset="-122"/>
                <a:ea typeface="华文中宋" panose="02010600040101010101" charset="-122"/>
                <a:cs typeface="华文中宋" panose="02010600040101010101" charset="-122"/>
                <a:sym typeface="+mn-ea"/>
              </a:rPr>
              <a:t>金字塔</a:t>
            </a:r>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法老的陵墓</a:t>
            </a:r>
          </a:p>
        </p:txBody>
      </p:sp>
      <p:pic>
        <p:nvPicPr>
          <p:cNvPr id="23" name="图片 22"/>
          <p:cNvPicPr>
            <a:picLocks noChangeAspect="1"/>
          </p:cNvPicPr>
          <p:nvPr>
            <p:custDataLst>
              <p:tags r:id="rId8"/>
            </p:custDataLst>
          </p:nvPr>
        </p:nvPicPr>
        <p:blipFill>
          <a:blip r:embed="rId25" cstate="print"/>
          <a:stretch>
            <a:fillRect/>
          </a:stretch>
        </p:blipFill>
        <p:spPr>
          <a:xfrm>
            <a:off x="5475605" y="0"/>
            <a:ext cx="3529965" cy="1892300"/>
          </a:xfrm>
          <a:prstGeom prst="rect">
            <a:avLst/>
          </a:prstGeom>
        </p:spPr>
      </p:pic>
      <p:sp>
        <p:nvSpPr>
          <p:cNvPr id="24" name="文本框 23"/>
          <p:cNvSpPr txBox="1"/>
          <p:nvPr>
            <p:custDataLst>
              <p:tags r:id="rId9"/>
            </p:custDataLst>
          </p:nvPr>
        </p:nvSpPr>
        <p:spPr>
          <a:xfrm>
            <a:off x="6198235" y="1892300"/>
            <a:ext cx="2084070" cy="460375"/>
          </a:xfrm>
          <a:prstGeom prst="rect">
            <a:avLst/>
          </a:prstGeom>
          <a:noFill/>
          <a:ln w="9525">
            <a:noFill/>
          </a:ln>
        </p:spPr>
        <p:txBody>
          <a:bodyPr wrap="square" anchor="t">
            <a:spAutoFit/>
          </a:bodyPr>
          <a:lstStyle/>
          <a:p>
            <a:pPr defTabSz="685800" fontAlgn="base">
              <a:spcBef>
                <a:spcPct val="50000"/>
              </a:spcBef>
              <a:spcAft>
                <a:spcPct val="0"/>
              </a:spcAft>
              <a:defRPr/>
            </a:pPr>
            <a:r>
              <a:rPr lang="zh-CN" altLang="en-US" sz="2400" b="1">
                <a:solidFill>
                  <a:srgbClr val="4D4D4D">
                    <a:lumMod val="50000"/>
                  </a:srgbClr>
                </a:solidFill>
                <a:effectLst>
                  <a:outerShdw blurRad="38100" dist="38100" dir="2700000" algn="tl">
                    <a:srgbClr val="000000">
                      <a:alpha val="43137"/>
                    </a:srgbClr>
                  </a:outerShdw>
                </a:effectLst>
                <a:latin typeface="楷体" panose="02010609060101010101" charset="-122"/>
                <a:ea typeface="楷体" panose="02010609060101010101" charset="-122"/>
                <a:cs typeface="华文行楷" panose="02010800040101010101" charset="-122"/>
              </a:rPr>
              <a:t>埃及象形文字</a:t>
            </a:r>
          </a:p>
        </p:txBody>
      </p:sp>
      <p:pic>
        <p:nvPicPr>
          <p:cNvPr id="22" name="图片 21"/>
          <p:cNvPicPr>
            <a:picLocks noChangeAspect="1"/>
          </p:cNvPicPr>
          <p:nvPr>
            <p:custDataLst>
              <p:tags r:id="rId10"/>
            </p:custDataLst>
          </p:nvPr>
        </p:nvPicPr>
        <p:blipFill>
          <a:blip r:embed="rId26" cstate="print"/>
          <a:stretch>
            <a:fillRect/>
          </a:stretch>
        </p:blipFill>
        <p:spPr>
          <a:xfrm>
            <a:off x="9537065" y="0"/>
            <a:ext cx="2183765" cy="1981200"/>
          </a:xfrm>
          <a:prstGeom prst="rect">
            <a:avLst/>
          </a:prstGeom>
        </p:spPr>
      </p:pic>
      <p:sp>
        <p:nvSpPr>
          <p:cNvPr id="21" name="文本框 20"/>
          <p:cNvSpPr txBox="1"/>
          <p:nvPr>
            <p:custDataLst>
              <p:tags r:id="rId11"/>
            </p:custDataLst>
          </p:nvPr>
        </p:nvSpPr>
        <p:spPr>
          <a:xfrm>
            <a:off x="9005570" y="1895475"/>
            <a:ext cx="3072765" cy="460375"/>
          </a:xfrm>
          <a:prstGeom prst="rect">
            <a:avLst/>
          </a:prstGeom>
          <a:noFill/>
        </p:spPr>
        <p:txBody>
          <a:bodyPr wrap="square" rtlCol="0">
            <a:spAutoFit/>
          </a:bodyPr>
          <a:lstStyle/>
          <a:p>
            <a:pPr lvl="0" algn="l">
              <a:buClrTx/>
              <a:buSzTx/>
              <a:buFontTx/>
            </a:pPr>
            <a:r>
              <a:rPr lang="zh-CN" altLang="en-US" sz="24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世界上第一部太阳历</a:t>
            </a:r>
          </a:p>
        </p:txBody>
      </p:sp>
      <p:sp>
        <p:nvSpPr>
          <p:cNvPr id="8" name="文本框 7"/>
          <p:cNvSpPr txBox="1"/>
          <p:nvPr/>
        </p:nvSpPr>
        <p:spPr>
          <a:xfrm>
            <a:off x="1638300" y="4885690"/>
            <a:ext cx="6202680" cy="521970"/>
          </a:xfrm>
          <a:prstGeom prst="rect">
            <a:avLst/>
          </a:prstGeom>
          <a:noFill/>
        </p:spPr>
        <p:txBody>
          <a:bodyPr wrap="square" rtlCol="0" anchor="t">
            <a:spAutoFit/>
          </a:bodyPr>
          <a:lstStyle/>
          <a:p>
            <a:pPr indent="0">
              <a:lnSpc>
                <a:spcPct val="100000"/>
              </a:lnSpc>
              <a:buNone/>
            </a:pPr>
            <a:r>
              <a:rPr lang="en-US" altLang="zh-CN" sz="2800" b="1" err="1">
                <a:solidFill>
                  <a:schemeClr val="tx1"/>
                </a:solidFill>
                <a:latin typeface="华文中宋" panose="02010600040101010101" charset="-122"/>
                <a:ea typeface="华文中宋" panose="02010600040101010101" charset="-122"/>
                <a:cs typeface="华文中宋" panose="02010600040101010101" charset="-122"/>
                <a:sym typeface="+mn-ea"/>
              </a:rPr>
              <a:t>莎</a:t>
            </a:r>
            <a:r>
              <a:rPr lang="zh-CN" altLang="en-US" sz="2800" b="1" err="1">
                <a:solidFill>
                  <a:schemeClr val="tx1"/>
                </a:solidFill>
                <a:latin typeface="华文中宋" panose="02010600040101010101" charset="-122"/>
                <a:ea typeface="华文中宋" panose="02010600040101010101" charset="-122"/>
                <a:cs typeface="华文中宋" panose="02010600040101010101" charset="-122"/>
                <a:sym typeface="+mn-ea"/>
              </a:rPr>
              <a:t>（</a:t>
            </a:r>
            <a:r>
              <a:rPr lang="zh-CN" sz="2800">
                <a:solidFill>
                  <a:schemeClr val="tx1"/>
                </a:solidFill>
                <a:latin typeface="华文中宋" panose="02010600040101010101" charset="-122"/>
                <a:ea typeface="华文中宋" panose="02010600040101010101" charset="-122"/>
                <a:cs typeface="华文中宋" panose="02010600040101010101" charset="-122"/>
                <a:sym typeface="+mn-ea"/>
              </a:rPr>
              <a:t>suō）</a:t>
            </a:r>
            <a:r>
              <a:rPr lang="en-US" altLang="zh-CN" sz="2800" b="1" err="1">
                <a:solidFill>
                  <a:schemeClr val="tx1"/>
                </a:solidFill>
                <a:latin typeface="华文中宋" panose="02010600040101010101" charset="-122"/>
                <a:ea typeface="华文中宋" panose="02010600040101010101" charset="-122"/>
                <a:cs typeface="华文中宋" panose="02010600040101010101" charset="-122"/>
                <a:sym typeface="+mn-ea"/>
              </a:rPr>
              <a:t>草纸</a:t>
            </a:r>
            <a:r>
              <a:rPr lang="zh-CN" altLang="en-US" sz="2800" b="1" err="1">
                <a:solidFill>
                  <a:schemeClr val="tx1"/>
                </a:solidFill>
                <a:latin typeface="华文中宋" panose="02010600040101010101" charset="-122"/>
                <a:ea typeface="华文中宋" panose="02010600040101010101" charset="-122"/>
                <a:cs typeface="华文中宋" panose="02010600040101010101" charset="-122"/>
                <a:sym typeface="+mn-ea"/>
              </a:rPr>
              <a:t>（书写材料和出口商品）</a:t>
            </a:r>
          </a:p>
        </p:txBody>
      </p:sp>
      <p:sp>
        <p:nvSpPr>
          <p:cNvPr id="9" name="文本框 8"/>
          <p:cNvSpPr txBox="1"/>
          <p:nvPr/>
        </p:nvSpPr>
        <p:spPr>
          <a:xfrm>
            <a:off x="1630680" y="5467985"/>
            <a:ext cx="3844925" cy="521970"/>
          </a:xfrm>
          <a:prstGeom prst="rect">
            <a:avLst/>
          </a:prstGeom>
          <a:noFill/>
        </p:spPr>
        <p:txBody>
          <a:bodyPr wrap="square" rtlCol="0" anchor="t">
            <a:spAutoFit/>
          </a:bodyPr>
          <a:lstStyle/>
          <a:p>
            <a:r>
              <a:rPr lang="en-US" sz="2800" b="1" err="1">
                <a:solidFill>
                  <a:srgbClr val="C00000"/>
                </a:solidFill>
                <a:latin typeface="华文中宋" panose="02010600040101010101" charset="-122"/>
                <a:ea typeface="华文中宋" panose="02010600040101010101" charset="-122"/>
                <a:cs typeface="宋体" panose="02010600030101010101" pitchFamily="2" charset="-122"/>
                <a:sym typeface="+mn-ea"/>
              </a:rPr>
              <a:t>法老作为神权象征</a:t>
            </a:r>
            <a:endParaRPr lang="en-US" altLang="en-US" sz="2800" b="1" err="1">
              <a:solidFill>
                <a:srgbClr val="C00000"/>
              </a:solidFill>
              <a:latin typeface="华文中宋" panose="02010600040101010101" charset="-122"/>
              <a:ea typeface="华文中宋" panose="02010600040101010101" charset="-122"/>
              <a:cs typeface="宋体" panose="02010600030101010101" pitchFamily="2" charset="-122"/>
              <a:sym typeface="+mn-ea"/>
            </a:endParaRPr>
          </a:p>
        </p:txBody>
      </p:sp>
      <p:pic>
        <p:nvPicPr>
          <p:cNvPr id="10" name="图片 9" descr="微信图片_20230103153342(1)"/>
          <p:cNvPicPr>
            <a:picLocks noChangeAspect="1"/>
          </p:cNvPicPr>
          <p:nvPr/>
        </p:nvPicPr>
        <p:blipFill>
          <a:blip r:embed="rId27" cstate="print"/>
          <a:stretch>
            <a:fillRect/>
          </a:stretch>
        </p:blipFill>
        <p:spPr>
          <a:xfrm>
            <a:off x="8584565" y="2202815"/>
            <a:ext cx="3914775" cy="3787140"/>
          </a:xfrm>
          <a:prstGeom prst="rect">
            <a:avLst/>
          </a:prstGeom>
        </p:spPr>
      </p:pic>
      <p:sp>
        <p:nvSpPr>
          <p:cNvPr id="12" name="文本框 11"/>
          <p:cNvSpPr txBox="1"/>
          <p:nvPr>
            <p:custDataLst>
              <p:tags r:id="rId12"/>
            </p:custDataLst>
          </p:nvPr>
        </p:nvSpPr>
        <p:spPr>
          <a:xfrm>
            <a:off x="9892030" y="5586095"/>
            <a:ext cx="1828800" cy="460375"/>
          </a:xfrm>
          <a:prstGeom prst="rect">
            <a:avLst/>
          </a:prstGeom>
          <a:noFill/>
        </p:spPr>
        <p:txBody>
          <a:bodyPr wrap="square" rtlCol="0">
            <a:spAutoFit/>
          </a:bodyPr>
          <a:lstStyle/>
          <a:p>
            <a:pPr lvl="0" algn="l">
              <a:buClrTx/>
              <a:buSzTx/>
              <a:buFontTx/>
            </a:pPr>
            <a:r>
              <a:rPr lang="zh-CN" altLang="en-US" sz="2400" b="1">
                <a:solidFill>
                  <a:schemeClr val="tx1"/>
                </a:solidFill>
                <a:effectLst>
                  <a:outerShdw blurRad="38100" dist="38100" dir="2700000" algn="tl">
                    <a:srgbClr val="000000">
                      <a:alpha val="43137"/>
                    </a:srgbClr>
                  </a:outerShdw>
                </a:effectLst>
                <a:latin typeface="楷体" panose="02010609060101010101" charset="-122"/>
                <a:ea typeface="楷体" panose="02010609060101010101" charset="-122"/>
                <a:sym typeface="+mn-ea"/>
              </a:rPr>
              <a:t>金字塔</a:t>
            </a:r>
          </a:p>
        </p:txBody>
      </p:sp>
      <p:sp>
        <p:nvSpPr>
          <p:cNvPr id="13" name="文本框 12"/>
          <p:cNvSpPr txBox="1"/>
          <p:nvPr>
            <p:custDataLst>
              <p:tags r:id="rId13"/>
            </p:custDataLst>
          </p:nvPr>
        </p:nvSpPr>
        <p:spPr>
          <a:xfrm>
            <a:off x="5199541" y="4303539"/>
            <a:ext cx="2224405" cy="521970"/>
          </a:xfrm>
          <a:prstGeom prst="rect">
            <a:avLst/>
          </a:prstGeom>
          <a:solidFill>
            <a:srgbClr val="C00000"/>
          </a:solidFill>
        </p:spPr>
        <p:txBody>
          <a:bodyPr wrap="square" rtlCol="0">
            <a:spAutoFit/>
          </a:bodyPr>
          <a:lstStyle/>
          <a:p>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事死如生</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a:t>
            </a:r>
          </a:p>
        </p:txBody>
      </p:sp>
      <p:sp>
        <p:nvSpPr>
          <p:cNvPr id="16" name="文本框 15"/>
          <p:cNvSpPr txBox="1"/>
          <p:nvPr/>
        </p:nvSpPr>
        <p:spPr>
          <a:xfrm>
            <a:off x="143510" y="6170930"/>
            <a:ext cx="12048490" cy="521970"/>
          </a:xfrm>
          <a:prstGeom prst="rect">
            <a:avLst/>
          </a:prstGeom>
          <a:noFill/>
          <a:ln>
            <a:solidFill>
              <a:srgbClr val="C00000"/>
            </a:solidFill>
          </a:ln>
        </p:spPr>
        <p:txBody>
          <a:bodyPr wrap="square" rtlCol="0" anchor="t">
            <a:spAutoFit/>
          </a:bodyPr>
          <a:lstStyle/>
          <a:p>
            <a:pPr>
              <a:lnSpc>
                <a:spcPct val="100000"/>
              </a:lnSpc>
            </a:pPr>
            <a:r>
              <a:rPr lang="zh-CN" sz="280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黑体" panose="02010609060101010101" charset="-122"/>
                <a:sym typeface="+mn-ea"/>
              </a:rPr>
              <a:t>金字塔体现法老至上权威和埃及建筑和数学（勾股定理、圆周率）较高水平</a:t>
            </a:r>
            <a:endParaRPr lang="zh-CN" altLang="en-US" sz="2800">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黑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14" grpId="0"/>
      <p:bldP spid="14" grpId="1"/>
      <p:bldP spid="6" grpId="0"/>
      <p:bldP spid="6" grpId="1"/>
      <p:bldP spid="15" grpId="0"/>
      <p:bldP spid="15" grpId="1"/>
      <p:bldP spid="24" grpId="0"/>
      <p:bldP spid="24" grpId="1"/>
      <p:bldP spid="21" grpId="0"/>
      <p:bldP spid="21" grpId="1"/>
      <p:bldP spid="8" grpId="0"/>
      <p:bldP spid="8" grpId="1"/>
      <p:bldP spid="9" grpId="0"/>
      <p:bldP spid="9" grpId="1"/>
      <p:bldP spid="12" grpId="0"/>
      <p:bldP spid="12" grpId="1"/>
      <p:bldP spid="13" grpId="0" animBg="1"/>
      <p:bldP spid="13" grpId="1" animBg="1"/>
      <p:bldP spid="16" grpId="0" bldLvl="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5"/>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6"/>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7"/>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8"/>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9"/>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0"/>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1"/>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2"/>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13"/>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4"/>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矩形 1"/>
          <p:cNvSpPr/>
          <p:nvPr>
            <p:custDataLst>
              <p:tags r:id="rId2"/>
            </p:custDataLst>
          </p:nvPr>
        </p:nvSpPr>
        <p:spPr>
          <a:xfrm>
            <a:off x="210820" y="1948815"/>
            <a:ext cx="11710035" cy="4078605"/>
          </a:xfrm>
          <a:prstGeom prst="rect">
            <a:avLst/>
          </a:prstGeom>
          <a:ln>
            <a:solidFill>
              <a:schemeClr val="accent4">
                <a:lumMod val="50000"/>
              </a:schemeClr>
            </a:solidFill>
          </a:ln>
        </p:spPr>
        <p:txBody>
          <a:bodyPr wrap="square">
            <a:spAutoFit/>
          </a:bodyPr>
          <a:lstStyle/>
          <a:p>
            <a:pPr>
              <a:lnSpc>
                <a:spcPct val="120000"/>
              </a:lnSpc>
            </a:pPr>
            <a:r>
              <a:rPr lang="zh-CN" altLang="en-US" sz="2400" b="1">
                <a:latin typeface="楷体" panose="02010609060101010101" charset="-122"/>
                <a:ea typeface="楷体" panose="02010609060101010101" charset="-122"/>
              </a:rPr>
              <a:t>材料</a:t>
            </a:r>
            <a:r>
              <a:rPr lang="en-US" altLang="zh-CN" sz="2400" b="1">
                <a:latin typeface="楷体" panose="02010609060101010101" charset="-122"/>
                <a:ea typeface="楷体" panose="02010609060101010101" charset="-122"/>
              </a:rPr>
              <a:t>1</a:t>
            </a:r>
            <a:r>
              <a:rPr lang="zh-CN" altLang="en-US" sz="2400" b="1">
                <a:latin typeface="楷体" panose="02010609060101010101" charset="-122"/>
                <a:ea typeface="楷体" panose="02010609060101010101" charset="-122"/>
              </a:rPr>
              <a:t>：苏美尔人神话中，风之神与众神之王恩尼尔觉得人类太吵闹，于是</a:t>
            </a:r>
            <a:r>
              <a:rPr lang="zh-CN" altLang="en-US" sz="2400" b="1">
                <a:solidFill>
                  <a:srgbClr val="FF0000"/>
                </a:solidFill>
                <a:latin typeface="楷体" panose="02010609060101010101" charset="-122"/>
                <a:ea typeface="楷体" panose="02010609060101010101" charset="-122"/>
              </a:rPr>
              <a:t>放出洪水、干旱和瘟疫来消灭他</a:t>
            </a:r>
            <a:r>
              <a:rPr lang="zh-CN" altLang="en-US" sz="2400" b="1">
                <a:latin typeface="楷体" panose="02010609060101010101" charset="-122"/>
                <a:ea typeface="楷体" panose="02010609060101010101" charset="-122"/>
              </a:rPr>
              <a:t>们。但是，个性良善的水神恩基传授阿拉哈西斯</a:t>
            </a:r>
            <a:r>
              <a:rPr lang="zh-CN" altLang="en-US" sz="2400" b="1">
                <a:solidFill>
                  <a:srgbClr val="FF0000"/>
                </a:solidFill>
                <a:latin typeface="楷体" panose="02010609060101010101" charset="-122"/>
                <a:ea typeface="楷体" panose="02010609060101010101" charset="-122"/>
              </a:rPr>
              <a:t>灌溉、贮存谷物以及医药的知识</a:t>
            </a:r>
            <a:r>
              <a:rPr lang="zh-CN" altLang="en-US" sz="2400" b="1">
                <a:latin typeface="楷体" panose="02010609060101010101" charset="-122"/>
                <a:ea typeface="楷体" panose="02010609060101010101" charset="-122"/>
              </a:rPr>
              <a:t>，人类因此得以存活下来。这是大洪水记载的最早版本。                 </a:t>
            </a:r>
          </a:p>
          <a:p>
            <a:pPr>
              <a:lnSpc>
                <a:spcPct val="120000"/>
              </a:lnSpc>
            </a:pPr>
            <a:r>
              <a:rPr lang="zh-CN" altLang="en-US" sz="2400" b="1">
                <a:latin typeface="楷体" panose="02010609060101010101" charset="-122"/>
                <a:ea typeface="楷体" panose="02010609060101010101" charset="-122"/>
              </a:rPr>
              <a:t> </a:t>
            </a:r>
            <a:r>
              <a:rPr lang="en-US" altLang="zh-CN" sz="2400" b="1">
                <a:latin typeface="楷体" panose="02010609060101010101" charset="-122"/>
                <a:ea typeface="楷体" panose="02010609060101010101" charset="-122"/>
              </a:rPr>
              <a:t>                                                ——</a:t>
            </a:r>
            <a:r>
              <a:rPr lang="zh-CN" altLang="en-US" sz="2400" b="1">
                <a:latin typeface="楷体" panose="02010609060101010101" charset="-122"/>
                <a:ea typeface="楷体" panose="02010609060101010101" charset="-122"/>
              </a:rPr>
              <a:t>选自</a:t>
            </a:r>
            <a:r>
              <a:rPr lang="en-US" altLang="zh-CN" sz="2400" b="1">
                <a:latin typeface="楷体" panose="02010609060101010101" charset="-122"/>
                <a:ea typeface="楷体" panose="02010609060101010101" charset="-122"/>
              </a:rPr>
              <a:t>《</a:t>
            </a:r>
            <a:r>
              <a:rPr lang="zh-CN" altLang="en-US" sz="2400" b="1">
                <a:latin typeface="楷体" panose="02010609060101010101" charset="-122"/>
                <a:ea typeface="楷体" panose="02010609060101010101" charset="-122"/>
              </a:rPr>
              <a:t>百度词条大洪水</a:t>
            </a:r>
            <a:r>
              <a:rPr lang="en-US" altLang="zh-CN" sz="2400" b="1">
                <a:latin typeface="楷体" panose="02010609060101010101" charset="-122"/>
                <a:ea typeface="楷体" panose="02010609060101010101" charset="-122"/>
              </a:rPr>
              <a:t>》</a:t>
            </a:r>
          </a:p>
          <a:p>
            <a:pPr>
              <a:lnSpc>
                <a:spcPct val="120000"/>
              </a:lnSpc>
            </a:pPr>
            <a:r>
              <a:rPr lang="zh-CN" altLang="en-US" sz="2400" b="1">
                <a:latin typeface="楷体" panose="02010609060101010101" charset="-122"/>
                <a:ea typeface="楷体" panose="02010609060101010101" charset="-122"/>
              </a:rPr>
              <a:t>材料</a:t>
            </a:r>
            <a:r>
              <a:rPr lang="en-US" altLang="zh-CN" sz="2400" b="1">
                <a:latin typeface="楷体" panose="02010609060101010101" charset="-122"/>
                <a:ea typeface="楷体" panose="02010609060101010101" charset="-122"/>
              </a:rPr>
              <a:t>2</a:t>
            </a:r>
            <a:r>
              <a:rPr lang="zh-CN" altLang="en-US" sz="2400" b="1">
                <a:latin typeface="楷体" panose="02010609060101010101" charset="-122"/>
                <a:ea typeface="楷体" panose="02010609060101010101" charset="-122"/>
              </a:rPr>
              <a:t>：</a:t>
            </a:r>
            <a:r>
              <a:rPr lang="zh-CN" altLang="en-US" sz="2400" b="1">
                <a:solidFill>
                  <a:srgbClr val="FF0000"/>
                </a:solidFill>
                <a:latin typeface="楷体" panose="02010609060101010101" charset="-122"/>
                <a:ea typeface="楷体" panose="02010609060101010101" charset="-122"/>
              </a:rPr>
              <a:t>因（尼罗河）泛滥</a:t>
            </a:r>
            <a:r>
              <a:rPr lang="zh-CN" altLang="en-US" sz="2400" b="1">
                <a:latin typeface="楷体" panose="02010609060101010101" charset="-122"/>
                <a:ea typeface="楷体" panose="02010609060101010101" charset="-122"/>
              </a:rPr>
              <a:t>，埃及人把</a:t>
            </a:r>
            <a:r>
              <a:rPr lang="zh-CN" altLang="en-US" sz="2400" b="1">
                <a:solidFill>
                  <a:srgbClr val="FF0000"/>
                </a:solidFill>
                <a:latin typeface="楷体" panose="02010609060101010101" charset="-122"/>
                <a:ea typeface="楷体" panose="02010609060101010101" charset="-122"/>
              </a:rPr>
              <a:t>一年分为</a:t>
            </a:r>
            <a:r>
              <a:rPr lang="en-US" altLang="zh-CN" sz="2400" b="1">
                <a:solidFill>
                  <a:srgbClr val="FF0000"/>
                </a:solidFill>
                <a:latin typeface="楷体" panose="02010609060101010101" charset="-122"/>
                <a:ea typeface="楷体" panose="02010609060101010101" charset="-122"/>
              </a:rPr>
              <a:t>3</a:t>
            </a:r>
            <a:r>
              <a:rPr lang="zh-CN" altLang="en-US" sz="2400" b="1">
                <a:solidFill>
                  <a:srgbClr val="FF0000"/>
                </a:solidFill>
                <a:latin typeface="楷体" panose="02010609060101010101" charset="-122"/>
                <a:ea typeface="楷体" panose="02010609060101010101" charset="-122"/>
              </a:rPr>
              <a:t>季，每季分为四个月</a:t>
            </a:r>
            <a:r>
              <a:rPr lang="zh-CN" altLang="en-US" sz="2400" b="1">
                <a:latin typeface="楷体" panose="02010609060101010101" charset="-122"/>
                <a:ea typeface="楷体" panose="02010609060101010101" charset="-122"/>
              </a:rPr>
              <a:t>。尼罗河涨水，泛滥，至水退，为第一季。播种五谷使其生长，为第二季。最后收成为第三季</a:t>
            </a:r>
            <a:r>
              <a:rPr lang="en-US" altLang="zh-CN" sz="2400" b="1">
                <a:latin typeface="楷体" panose="02010609060101010101" charset="-122"/>
                <a:ea typeface="楷体" panose="02010609060101010101" charset="-122"/>
              </a:rPr>
              <a:t>……</a:t>
            </a:r>
            <a:r>
              <a:rPr lang="zh-CN" altLang="en-US" sz="2400" b="1">
                <a:latin typeface="楷体" panose="02010609060101010101" charset="-122"/>
                <a:ea typeface="楷体" panose="02010609060101010101" charset="-122"/>
              </a:rPr>
              <a:t>埃及人把</a:t>
            </a:r>
            <a:r>
              <a:rPr lang="zh-CN" altLang="en-US" sz="2400" b="1">
                <a:solidFill>
                  <a:srgbClr val="FF0000"/>
                </a:solidFill>
                <a:latin typeface="楷体" panose="02010609060101010101" charset="-122"/>
                <a:ea typeface="楷体" panose="02010609060101010101" charset="-122"/>
              </a:rPr>
              <a:t>一天分为若干小时，一月分为</a:t>
            </a:r>
            <a:r>
              <a:rPr lang="en-US" altLang="zh-CN" sz="2400" b="1">
                <a:solidFill>
                  <a:srgbClr val="FF0000"/>
                </a:solidFill>
                <a:latin typeface="楷体" panose="02010609060101010101" charset="-122"/>
                <a:ea typeface="楷体" panose="02010609060101010101" charset="-122"/>
              </a:rPr>
              <a:t>30</a:t>
            </a:r>
            <a:r>
              <a:rPr lang="zh-CN" altLang="en-US" sz="2400" b="1">
                <a:solidFill>
                  <a:srgbClr val="FF0000"/>
                </a:solidFill>
                <a:latin typeface="楷体" panose="02010609060101010101" charset="-122"/>
                <a:ea typeface="楷体" panose="02010609060101010101" charset="-122"/>
              </a:rPr>
              <a:t>天</a:t>
            </a:r>
            <a:r>
              <a:rPr lang="en-US" altLang="zh-CN" sz="2400" b="1">
                <a:solidFill>
                  <a:srgbClr val="FF0000"/>
                </a:solidFill>
                <a:latin typeface="楷体" panose="02010609060101010101" charset="-122"/>
                <a:ea typeface="楷体" panose="02010609060101010101" charset="-122"/>
              </a:rPr>
              <a:t>……</a:t>
            </a:r>
            <a:r>
              <a:rPr lang="zh-CN" altLang="en-US" sz="2400" b="1">
                <a:latin typeface="楷体" panose="02010609060101010101" charset="-122"/>
                <a:ea typeface="楷体" panose="02010609060101010101" charset="-122"/>
              </a:rPr>
              <a:t>为了凑足一年之数，使</a:t>
            </a:r>
            <a:r>
              <a:rPr lang="zh-CN" altLang="en-US" sz="2400" b="1">
                <a:solidFill>
                  <a:srgbClr val="FF0000"/>
                </a:solidFill>
                <a:latin typeface="楷体" panose="02010609060101010101" charset="-122"/>
                <a:ea typeface="楷体" panose="02010609060101010101" charset="-122"/>
              </a:rPr>
              <a:t>太阳与尼罗河泛滥吻合</a:t>
            </a:r>
            <a:r>
              <a:rPr lang="zh-CN" altLang="en-US" sz="2400" b="1">
                <a:latin typeface="楷体" panose="02010609060101010101" charset="-122"/>
                <a:ea typeface="楷体" panose="02010609060101010101" charset="-122"/>
              </a:rPr>
              <a:t>，他们在</a:t>
            </a:r>
            <a:r>
              <a:rPr lang="zh-CN" altLang="en-US" sz="2400" b="1">
                <a:solidFill>
                  <a:srgbClr val="FF0000"/>
                </a:solidFill>
                <a:latin typeface="楷体" panose="02010609060101010101" charset="-122"/>
                <a:ea typeface="楷体" panose="02010609060101010101" charset="-122"/>
              </a:rPr>
              <a:t>第</a:t>
            </a:r>
            <a:r>
              <a:rPr lang="en-US" altLang="zh-CN" sz="2400" b="1">
                <a:solidFill>
                  <a:srgbClr val="FF0000"/>
                </a:solidFill>
                <a:latin typeface="楷体" panose="02010609060101010101" charset="-122"/>
                <a:ea typeface="楷体" panose="02010609060101010101" charset="-122"/>
              </a:rPr>
              <a:t>12</a:t>
            </a:r>
            <a:r>
              <a:rPr lang="zh-CN" altLang="en-US" sz="2400" b="1">
                <a:solidFill>
                  <a:srgbClr val="FF0000"/>
                </a:solidFill>
                <a:latin typeface="楷体" panose="02010609060101010101" charset="-122"/>
                <a:ea typeface="楷体" panose="02010609060101010101" charset="-122"/>
              </a:rPr>
              <a:t>月月尾加上</a:t>
            </a:r>
            <a:r>
              <a:rPr lang="en-US" altLang="zh-CN" sz="2400" b="1">
                <a:solidFill>
                  <a:srgbClr val="FF0000"/>
                </a:solidFill>
                <a:latin typeface="楷体" panose="02010609060101010101" charset="-122"/>
                <a:ea typeface="楷体" panose="02010609060101010101" charset="-122"/>
              </a:rPr>
              <a:t>5</a:t>
            </a:r>
            <a:r>
              <a:rPr lang="zh-CN" altLang="en-US" sz="2400" b="1">
                <a:solidFill>
                  <a:srgbClr val="FF0000"/>
                </a:solidFill>
                <a:latin typeface="楷体" panose="02010609060101010101" charset="-122"/>
                <a:ea typeface="楷体" panose="02010609060101010101" charset="-122"/>
              </a:rPr>
              <a:t>天</a:t>
            </a:r>
            <a:r>
              <a:rPr lang="zh-CN" altLang="en-US" sz="2400" b="1">
                <a:latin typeface="楷体" panose="02010609060101010101" charset="-122"/>
                <a:ea typeface="楷体" panose="02010609060101010101" charset="-122"/>
              </a:rPr>
              <a:t>。              </a:t>
            </a:r>
          </a:p>
          <a:p>
            <a:pPr>
              <a:lnSpc>
                <a:spcPct val="120000"/>
              </a:lnSpc>
            </a:pPr>
            <a:r>
              <a:rPr lang="zh-CN" altLang="en-US" sz="2400" b="1">
                <a:latin typeface="楷体" panose="02010609060101010101" charset="-122"/>
                <a:ea typeface="楷体" panose="02010609060101010101" charset="-122"/>
              </a:rPr>
              <a:t> </a:t>
            </a:r>
            <a:r>
              <a:rPr lang="en-US" altLang="zh-CN" sz="2400" b="1">
                <a:latin typeface="楷体" panose="02010609060101010101" charset="-122"/>
                <a:ea typeface="楷体" panose="02010609060101010101" charset="-122"/>
              </a:rPr>
              <a:t>                             ——</a:t>
            </a:r>
            <a:r>
              <a:rPr lang="zh-CN" altLang="en-US" sz="2400" b="1">
                <a:latin typeface="楷体" panose="02010609060101010101" charset="-122"/>
                <a:ea typeface="楷体" panose="02010609060101010101" charset="-122"/>
              </a:rPr>
              <a:t>（美）杜兰特著：</a:t>
            </a:r>
            <a:r>
              <a:rPr lang="en-US" altLang="zh-CN" sz="2400" b="1">
                <a:latin typeface="楷体" panose="02010609060101010101" charset="-122"/>
                <a:ea typeface="楷体" panose="02010609060101010101" charset="-122"/>
              </a:rPr>
              <a:t>《</a:t>
            </a:r>
            <a:r>
              <a:rPr lang="zh-CN" altLang="en-US" sz="2400" b="1">
                <a:latin typeface="楷体" panose="02010609060101010101" charset="-122"/>
                <a:ea typeface="楷体" panose="02010609060101010101" charset="-122"/>
              </a:rPr>
              <a:t>世界文明史</a:t>
            </a:r>
            <a:r>
              <a:rPr lang="en-US" altLang="zh-CN" sz="2400" b="1">
                <a:latin typeface="楷体" panose="02010609060101010101" charset="-122"/>
                <a:ea typeface="楷体" panose="02010609060101010101" charset="-122"/>
              </a:rPr>
              <a:t>·</a:t>
            </a:r>
            <a:r>
              <a:rPr lang="zh-CN" altLang="en-US" sz="2400" b="1">
                <a:latin typeface="楷体" panose="02010609060101010101" charset="-122"/>
                <a:ea typeface="楷体" panose="02010609060101010101" charset="-122"/>
              </a:rPr>
              <a:t>东方的遗产</a:t>
            </a:r>
            <a:r>
              <a:rPr lang="en-US" altLang="zh-CN" sz="2400" b="1">
                <a:latin typeface="楷体" panose="02010609060101010101" charset="-122"/>
                <a:ea typeface="楷体" panose="02010609060101010101" charset="-122"/>
              </a:rPr>
              <a:t>》</a:t>
            </a:r>
          </a:p>
        </p:txBody>
      </p:sp>
      <p:sp>
        <p:nvSpPr>
          <p:cNvPr id="11" name="文本框 10"/>
          <p:cNvSpPr txBox="1"/>
          <p:nvPr>
            <p:custDataLst>
              <p:tags r:id="rId3"/>
            </p:custDataLst>
          </p:nvPr>
        </p:nvSpPr>
        <p:spPr>
          <a:xfrm>
            <a:off x="158750" y="919480"/>
            <a:ext cx="11955145" cy="1383665"/>
          </a:xfrm>
          <a:prstGeom prst="rect">
            <a:avLst/>
          </a:prstGeom>
          <a:noFill/>
        </p:spPr>
        <p:txBody>
          <a:bodyPr wrap="square">
            <a:spAutoFit/>
          </a:bodyPr>
          <a:lstStyle/>
          <a:p>
            <a:r>
              <a:rPr lang="zh-CN" altLang="en-US" sz="2800" b="1">
                <a:latin typeface="微软雅黑" panose="020B0503020204020204" charset="-122"/>
                <a:ea typeface="微软雅黑" panose="020B0503020204020204" charset="-122"/>
              </a:rPr>
              <a:t>思考：古代西亚的两河流域和埃及的尼罗河流域的自然环境如何影响了它们各自文化的特点？</a:t>
            </a:r>
            <a:r>
              <a:rPr lang="zh-CN" altLang="en-US" sz="2800" b="1">
                <a:latin typeface="微软雅黑" panose="020B0503020204020204" charset="-122"/>
                <a:ea typeface="微软雅黑" panose="020B0503020204020204" charset="-122"/>
                <a:sym typeface="+mn-ea"/>
              </a:rPr>
              <a:t>有何共同点？</a:t>
            </a:r>
            <a:endParaRPr lang="zh-CN" altLang="en-US" sz="2800" b="1">
              <a:latin typeface="微软雅黑" panose="020B0503020204020204" charset="-122"/>
              <a:ea typeface="微软雅黑" panose="020B0503020204020204" charset="-122"/>
            </a:endParaRPr>
          </a:p>
          <a:p>
            <a:endParaRPr lang="zh-CN" altLang="en-US" sz="2800" b="1">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22"/>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23"/>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24"/>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25"/>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26"/>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27"/>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28"/>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9"/>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30"/>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21"/>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339344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（三）古印度文明</a:t>
            </a:r>
          </a:p>
        </p:txBody>
      </p:sp>
      <p:sp>
        <p:nvSpPr>
          <p:cNvPr id="4" name="文本框 3"/>
          <p:cNvSpPr txBox="1"/>
          <p:nvPr>
            <p:custDataLst>
              <p:tags r:id="rId3"/>
            </p:custDataLst>
          </p:nvPr>
        </p:nvSpPr>
        <p:spPr>
          <a:xfrm>
            <a:off x="247015" y="139192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1</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、地理环境</a:t>
            </a:r>
          </a:p>
        </p:txBody>
      </p:sp>
      <p:sp>
        <p:nvSpPr>
          <p:cNvPr id="15" name="文本框 14"/>
          <p:cNvSpPr txBox="1"/>
          <p:nvPr>
            <p:custDataLst>
              <p:tags r:id="rId4"/>
            </p:custDataLst>
          </p:nvPr>
        </p:nvSpPr>
        <p:spPr>
          <a:xfrm>
            <a:off x="247015" y="1913890"/>
            <a:ext cx="6755765" cy="1383665"/>
          </a:xfrm>
          <a:prstGeom prst="rect">
            <a:avLst/>
          </a:prstGeom>
          <a:noFill/>
        </p:spPr>
        <p:txBody>
          <a:bodyPr wrap="square">
            <a:spAutoFit/>
          </a:bodyPr>
          <a:lstStyle/>
          <a:p>
            <a:r>
              <a:rPr lang="zh-CN" altLang="en-US" sz="2800" b="1">
                <a:latin typeface="华文楷体" panose="02010600040101010101" charset="-122"/>
                <a:ea typeface="华文楷体" panose="02010600040101010101" charset="-122"/>
              </a:rPr>
              <a:t>①喜马拉雅山以南的南亚次大陆印度河和恒河流域</a:t>
            </a:r>
          </a:p>
          <a:p>
            <a:r>
              <a:rPr lang="zh-CN" altLang="en-US" sz="2800" b="1">
                <a:latin typeface="华文楷体" panose="02010600040101010101" charset="-122"/>
                <a:ea typeface="华文楷体" panose="02010600040101010101" charset="-122"/>
              </a:rPr>
              <a:t>②雨水丰沛、植被茂盛。</a:t>
            </a:r>
          </a:p>
        </p:txBody>
      </p:sp>
      <p:pic>
        <p:nvPicPr>
          <p:cNvPr id="17" name="图片 16"/>
          <p:cNvPicPr>
            <a:picLocks noChangeAspect="1"/>
          </p:cNvPicPr>
          <p:nvPr/>
        </p:nvPicPr>
        <p:blipFill>
          <a:blip r:embed="rId32" cstate="print"/>
          <a:stretch>
            <a:fillRect/>
          </a:stretch>
        </p:blipFill>
        <p:spPr>
          <a:xfrm>
            <a:off x="7309485" y="579120"/>
            <a:ext cx="4636770" cy="3219450"/>
          </a:xfrm>
          <a:prstGeom prst="rect">
            <a:avLst/>
          </a:prstGeom>
          <a:ln>
            <a:noFill/>
          </a:ln>
        </p:spPr>
      </p:pic>
      <p:sp>
        <p:nvSpPr>
          <p:cNvPr id="5" name="椭圆 4"/>
          <p:cNvSpPr/>
          <p:nvPr>
            <p:custDataLst>
              <p:tags r:id="rId5"/>
            </p:custDataLst>
          </p:nvPr>
        </p:nvSpPr>
        <p:spPr>
          <a:xfrm rot="300000">
            <a:off x="7765737" y="936904"/>
            <a:ext cx="1580515" cy="963930"/>
          </a:xfrm>
          <a:prstGeom prst="ellipse">
            <a:avLst/>
          </a:prstGeom>
          <a:noFill/>
          <a:ln w="31750">
            <a:solidFill>
              <a:srgbClr val="C0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rPr>
              <a:t>印度河流域</a:t>
            </a:r>
          </a:p>
        </p:txBody>
      </p:sp>
      <p:sp>
        <p:nvSpPr>
          <p:cNvPr id="6" name="椭圆 5"/>
          <p:cNvSpPr/>
          <p:nvPr>
            <p:custDataLst>
              <p:tags r:id="rId6"/>
            </p:custDataLst>
          </p:nvPr>
        </p:nvSpPr>
        <p:spPr>
          <a:xfrm rot="600000">
            <a:off x="10175563" y="1204419"/>
            <a:ext cx="1496383" cy="896620"/>
          </a:xfrm>
          <a:prstGeom prst="ellipse">
            <a:avLst/>
          </a:prstGeom>
          <a:noFill/>
          <a:ln w="31750">
            <a:solidFill>
              <a:srgbClr val="C0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rPr>
              <a:t>恒河流域</a:t>
            </a:r>
          </a:p>
        </p:txBody>
      </p:sp>
      <p:sp>
        <p:nvSpPr>
          <p:cNvPr id="7" name="文本框 6"/>
          <p:cNvSpPr txBox="1"/>
          <p:nvPr>
            <p:custDataLst>
              <p:tags r:id="rId7"/>
            </p:custDataLst>
          </p:nvPr>
        </p:nvSpPr>
        <p:spPr>
          <a:xfrm>
            <a:off x="233680" y="342900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2</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、发展历程</a:t>
            </a:r>
          </a:p>
        </p:txBody>
      </p:sp>
      <p:cxnSp>
        <p:nvCxnSpPr>
          <p:cNvPr id="8" name="直接箭头连接符 7"/>
          <p:cNvCxnSpPr/>
          <p:nvPr>
            <p:custDataLst>
              <p:tags r:id="rId8"/>
            </p:custDataLst>
          </p:nvPr>
        </p:nvCxnSpPr>
        <p:spPr>
          <a:xfrm flipV="1">
            <a:off x="390964" y="4944945"/>
            <a:ext cx="11558270" cy="10795"/>
          </a:xfrm>
          <a:prstGeom prst="straightConnector1">
            <a:avLst/>
          </a:prstGeom>
          <a:ln w="444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椭圆 8"/>
          <p:cNvSpPr/>
          <p:nvPr>
            <p:custDataLst>
              <p:tags r:id="rId9"/>
            </p:custDataLst>
          </p:nvPr>
        </p:nvSpPr>
        <p:spPr>
          <a:xfrm>
            <a:off x="1576417" y="4845325"/>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0" name="椭圆 9"/>
          <p:cNvSpPr/>
          <p:nvPr>
            <p:custDataLst>
              <p:tags r:id="rId10"/>
            </p:custDataLst>
          </p:nvPr>
        </p:nvSpPr>
        <p:spPr>
          <a:xfrm>
            <a:off x="3864322" y="4845325"/>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1" name="椭圆 10"/>
          <p:cNvSpPr/>
          <p:nvPr>
            <p:custDataLst>
              <p:tags r:id="rId11"/>
            </p:custDataLst>
          </p:nvPr>
        </p:nvSpPr>
        <p:spPr>
          <a:xfrm>
            <a:off x="6455122" y="4845325"/>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1" name="文本框 20"/>
          <p:cNvSpPr txBox="1"/>
          <p:nvPr>
            <p:custDataLst>
              <p:tags r:id="rId12"/>
            </p:custDataLst>
          </p:nvPr>
        </p:nvSpPr>
        <p:spPr>
          <a:xfrm>
            <a:off x="688975" y="4229735"/>
            <a:ext cx="2035810" cy="460375"/>
          </a:xfrm>
          <a:prstGeom prst="rect">
            <a:avLst/>
          </a:prstGeom>
          <a:solidFill>
            <a:srgbClr val="AA6500"/>
          </a:solidFill>
          <a:ln w="12700" cmpd="sng">
            <a:noFill/>
            <a:prstDash val="solid"/>
          </a:ln>
        </p:spPr>
        <p:txBody>
          <a:bodyPr wrap="square" rtlCol="0">
            <a:spAutoFit/>
          </a:bodyPr>
          <a:lstStyle/>
          <a:p>
            <a:r>
              <a:rPr lang="zh-CN" altLang="en-US" sz="2400" b="1">
                <a:solidFill>
                  <a:schemeClr val="bg1"/>
                </a:solidFill>
                <a:latin typeface="楷体" panose="02010609060101010101" charset="-122"/>
                <a:ea typeface="楷体" panose="02010609060101010101" charset="-122"/>
              </a:rPr>
              <a:t>公元前</a:t>
            </a:r>
            <a:r>
              <a:rPr lang="en-US" altLang="zh-CN" sz="2400" b="1">
                <a:solidFill>
                  <a:schemeClr val="bg1"/>
                </a:solidFill>
                <a:latin typeface="楷体" panose="02010609060101010101" charset="-122"/>
                <a:ea typeface="楷体" panose="02010609060101010101" charset="-122"/>
              </a:rPr>
              <a:t>3</a:t>
            </a:r>
            <a:r>
              <a:rPr lang="zh-CN" altLang="en-US" sz="2400" b="1">
                <a:solidFill>
                  <a:schemeClr val="bg1"/>
                </a:solidFill>
                <a:latin typeface="楷体" panose="02010609060101010101" charset="-122"/>
                <a:ea typeface="楷体" panose="02010609060101010101" charset="-122"/>
              </a:rPr>
              <a:t>千纪</a:t>
            </a:r>
          </a:p>
        </p:txBody>
      </p:sp>
      <p:sp>
        <p:nvSpPr>
          <p:cNvPr id="13" name="椭圆 12"/>
          <p:cNvSpPr/>
          <p:nvPr>
            <p:custDataLst>
              <p:tags r:id="rId13"/>
            </p:custDataLst>
          </p:nvPr>
        </p:nvSpPr>
        <p:spPr>
          <a:xfrm>
            <a:off x="9886027" y="4845325"/>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6" name="文本框 15"/>
          <p:cNvSpPr txBox="1"/>
          <p:nvPr>
            <p:custDataLst>
              <p:tags r:id="rId14"/>
            </p:custDataLst>
          </p:nvPr>
        </p:nvSpPr>
        <p:spPr>
          <a:xfrm>
            <a:off x="2957830" y="4219575"/>
            <a:ext cx="2035810" cy="460375"/>
          </a:xfrm>
          <a:prstGeom prst="rect">
            <a:avLst/>
          </a:prstGeom>
          <a:solidFill>
            <a:srgbClr val="AA6500"/>
          </a:solidFill>
          <a:ln w="12700" cmpd="sng">
            <a:noFill/>
            <a:prstDash val="solid"/>
          </a:ln>
        </p:spPr>
        <p:txBody>
          <a:bodyPr wrap="square" rtlCol="0">
            <a:spAutoFit/>
          </a:bodyPr>
          <a:lstStyle/>
          <a:p>
            <a:r>
              <a:rPr lang="zh-CN" altLang="en-US" sz="2400" b="1">
                <a:solidFill>
                  <a:schemeClr val="bg1"/>
                </a:solidFill>
                <a:latin typeface="楷体" panose="02010609060101010101" charset="-122"/>
                <a:ea typeface="楷体" panose="02010609060101010101" charset="-122"/>
              </a:rPr>
              <a:t>公元前</a:t>
            </a:r>
            <a:r>
              <a:rPr lang="en-US" altLang="zh-CN" sz="2400" b="1">
                <a:solidFill>
                  <a:schemeClr val="bg1"/>
                </a:solidFill>
                <a:latin typeface="楷体" panose="02010609060101010101" charset="-122"/>
                <a:ea typeface="楷体" panose="02010609060101010101" charset="-122"/>
              </a:rPr>
              <a:t>2000</a:t>
            </a:r>
            <a:r>
              <a:rPr lang="zh-CN" altLang="en-US" sz="2400" b="1">
                <a:solidFill>
                  <a:schemeClr val="bg1"/>
                </a:solidFill>
                <a:latin typeface="楷体" panose="02010609060101010101" charset="-122"/>
                <a:ea typeface="楷体" panose="02010609060101010101" charset="-122"/>
              </a:rPr>
              <a:t>年</a:t>
            </a:r>
          </a:p>
        </p:txBody>
      </p:sp>
      <p:sp>
        <p:nvSpPr>
          <p:cNvPr id="23" name="文本框 22"/>
          <p:cNvSpPr txBox="1"/>
          <p:nvPr>
            <p:custDataLst>
              <p:tags r:id="rId15"/>
            </p:custDataLst>
          </p:nvPr>
        </p:nvSpPr>
        <p:spPr>
          <a:xfrm>
            <a:off x="5395595" y="4219575"/>
            <a:ext cx="2035810" cy="460375"/>
          </a:xfrm>
          <a:prstGeom prst="rect">
            <a:avLst/>
          </a:prstGeom>
          <a:solidFill>
            <a:srgbClr val="AA6500"/>
          </a:solidFill>
          <a:ln w="12700" cmpd="sng">
            <a:noFill/>
            <a:prstDash val="solid"/>
          </a:ln>
        </p:spPr>
        <p:txBody>
          <a:bodyPr wrap="square" rtlCol="0">
            <a:spAutoFit/>
          </a:bodyPr>
          <a:lstStyle/>
          <a:p>
            <a:r>
              <a:rPr lang="zh-CN" altLang="en-US" sz="2400" b="1">
                <a:solidFill>
                  <a:schemeClr val="bg1"/>
                </a:solidFill>
                <a:latin typeface="楷体" panose="02010609060101010101" charset="-122"/>
                <a:ea typeface="楷体" panose="02010609060101010101" charset="-122"/>
              </a:rPr>
              <a:t>公元前</a:t>
            </a:r>
            <a:r>
              <a:rPr lang="en-US" altLang="zh-CN" sz="2400" b="1">
                <a:solidFill>
                  <a:schemeClr val="bg1"/>
                </a:solidFill>
                <a:latin typeface="楷体" panose="02010609060101010101" charset="-122"/>
                <a:ea typeface="楷体" panose="02010609060101010101" charset="-122"/>
              </a:rPr>
              <a:t>1500</a:t>
            </a:r>
            <a:r>
              <a:rPr lang="zh-CN" altLang="en-US" sz="2400" b="1">
                <a:solidFill>
                  <a:schemeClr val="bg1"/>
                </a:solidFill>
                <a:latin typeface="楷体" panose="02010609060101010101" charset="-122"/>
                <a:ea typeface="楷体" panose="02010609060101010101" charset="-122"/>
              </a:rPr>
              <a:t>年</a:t>
            </a:r>
          </a:p>
        </p:txBody>
      </p:sp>
      <p:sp>
        <p:nvSpPr>
          <p:cNvPr id="24" name="文本框 23"/>
          <p:cNvSpPr txBox="1"/>
          <p:nvPr>
            <p:custDataLst>
              <p:tags r:id="rId16"/>
            </p:custDataLst>
          </p:nvPr>
        </p:nvSpPr>
        <p:spPr>
          <a:xfrm>
            <a:off x="8886825" y="4230370"/>
            <a:ext cx="1900555" cy="460375"/>
          </a:xfrm>
          <a:prstGeom prst="rect">
            <a:avLst/>
          </a:prstGeom>
          <a:solidFill>
            <a:srgbClr val="AA6500"/>
          </a:solidFill>
          <a:ln w="12700" cmpd="sng">
            <a:noFill/>
            <a:prstDash val="solid"/>
          </a:ln>
        </p:spPr>
        <p:txBody>
          <a:bodyPr wrap="square" rtlCol="0">
            <a:spAutoFit/>
          </a:bodyPr>
          <a:lstStyle/>
          <a:p>
            <a:r>
              <a:rPr lang="zh-CN" altLang="en-US" sz="2400" b="1">
                <a:solidFill>
                  <a:schemeClr val="bg1"/>
                </a:solidFill>
                <a:latin typeface="楷体" panose="02010609060101010101" charset="-122"/>
                <a:ea typeface="楷体" panose="02010609060101010101" charset="-122"/>
              </a:rPr>
              <a:t>公元前</a:t>
            </a:r>
            <a:r>
              <a:rPr lang="en-US" altLang="zh-CN" sz="2400" b="1">
                <a:solidFill>
                  <a:schemeClr val="bg1"/>
                </a:solidFill>
                <a:latin typeface="楷体" panose="02010609060101010101" charset="-122"/>
                <a:ea typeface="楷体" panose="02010609060101010101" charset="-122"/>
              </a:rPr>
              <a:t>6</a:t>
            </a:r>
            <a:r>
              <a:rPr lang="zh-CN" altLang="en-US" sz="2400" b="1">
                <a:solidFill>
                  <a:schemeClr val="bg1"/>
                </a:solidFill>
                <a:latin typeface="楷体" panose="02010609060101010101" charset="-122"/>
                <a:ea typeface="楷体" panose="02010609060101010101" charset="-122"/>
              </a:rPr>
              <a:t>世纪</a:t>
            </a:r>
          </a:p>
        </p:txBody>
      </p:sp>
      <p:sp>
        <p:nvSpPr>
          <p:cNvPr id="26" name="文本框 25"/>
          <p:cNvSpPr txBox="1"/>
          <p:nvPr>
            <p:custDataLst>
              <p:tags r:id="rId17"/>
            </p:custDataLst>
          </p:nvPr>
        </p:nvSpPr>
        <p:spPr>
          <a:xfrm>
            <a:off x="255905" y="5100955"/>
            <a:ext cx="2468880" cy="1198880"/>
          </a:xfrm>
          <a:prstGeom prst="rect">
            <a:avLst/>
          </a:prstGeom>
          <a:noFill/>
          <a:ln>
            <a:solidFill>
              <a:schemeClr val="accent4">
                <a:lumMod val="50000"/>
              </a:schemeClr>
            </a:solidFill>
          </a:ln>
        </p:spPr>
        <p:txBody>
          <a:bodyPr wrap="square" rtlCol="0" anchor="t">
            <a:spAutoFit/>
          </a:bodyPr>
          <a:lstStyle/>
          <a:p>
            <a:r>
              <a:rPr lang="zh-CN" altLang="en-US" sz="2400" b="1">
                <a:latin typeface="微软雅黑" panose="020B0503020204020204" charset="-122"/>
                <a:ea typeface="微软雅黑" panose="020B0503020204020204" charset="-122"/>
                <a:cs typeface="微软雅黑" panose="020B0503020204020204" charset="-122"/>
                <a:sym typeface="+mn-ea"/>
              </a:rPr>
              <a:t>古印度文明诞生于印度河流域的大平原上</a:t>
            </a:r>
            <a:endParaRPr lang="en-US"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41" name="文本框 40"/>
          <p:cNvSpPr txBox="1"/>
          <p:nvPr>
            <p:custDataLst>
              <p:tags r:id="rId18"/>
            </p:custDataLst>
          </p:nvPr>
        </p:nvSpPr>
        <p:spPr>
          <a:xfrm>
            <a:off x="2844165" y="5100955"/>
            <a:ext cx="2038350" cy="460375"/>
          </a:xfrm>
          <a:prstGeom prst="rect">
            <a:avLst/>
          </a:prstGeom>
          <a:noFill/>
          <a:ln w="22225" cmpd="sng">
            <a:solidFill>
              <a:schemeClr val="accent4">
                <a:lumMod val="50000"/>
              </a:schemeClr>
            </a:solidFill>
            <a:prstDash val="solid"/>
          </a:ln>
        </p:spPr>
        <p:txBody>
          <a:bodyPr wrap="square" rtlCol="0">
            <a:spAutoFit/>
          </a:bodyPr>
          <a:lstStyle/>
          <a:p>
            <a:pPr algn="ctr"/>
            <a:r>
              <a:rPr lang="zh-CN" altLang="en-US" sz="2400" b="1"/>
              <a:t>雅利安人入侵</a:t>
            </a:r>
          </a:p>
        </p:txBody>
      </p:sp>
      <p:sp>
        <p:nvSpPr>
          <p:cNvPr id="42" name="文本框 41"/>
          <p:cNvSpPr txBox="1"/>
          <p:nvPr>
            <p:custDataLst>
              <p:tags r:id="rId19"/>
            </p:custDataLst>
          </p:nvPr>
        </p:nvSpPr>
        <p:spPr>
          <a:xfrm>
            <a:off x="5606415" y="5100955"/>
            <a:ext cx="1824990" cy="460375"/>
          </a:xfrm>
          <a:prstGeom prst="rect">
            <a:avLst/>
          </a:prstGeom>
          <a:noFill/>
          <a:ln w="22225" cmpd="sng">
            <a:solidFill>
              <a:schemeClr val="accent4">
                <a:lumMod val="50000"/>
              </a:schemeClr>
            </a:solidFill>
            <a:prstDash val="solid"/>
          </a:ln>
        </p:spPr>
        <p:txBody>
          <a:bodyPr wrap="square" rtlCol="0">
            <a:spAutoFit/>
          </a:bodyPr>
          <a:lstStyle/>
          <a:p>
            <a:r>
              <a:rPr lang="en-US" altLang="zh-CN" sz="2400" b="1"/>
              <a:t>“</a:t>
            </a:r>
            <a:r>
              <a:rPr lang="zh-CN" altLang="en-US" sz="2400" b="1"/>
              <a:t>吠陀</a:t>
            </a:r>
            <a:r>
              <a:rPr lang="en-US" altLang="zh-CN" sz="2400" b="1"/>
              <a:t>”</a:t>
            </a:r>
            <a:r>
              <a:rPr lang="zh-CN" altLang="en-US" sz="2400" b="1"/>
              <a:t>时代</a:t>
            </a:r>
          </a:p>
        </p:txBody>
      </p:sp>
      <p:sp>
        <p:nvSpPr>
          <p:cNvPr id="145" name="文本框 144"/>
          <p:cNvSpPr txBox="1"/>
          <p:nvPr>
            <p:custDataLst>
              <p:tags r:id="rId20"/>
            </p:custDataLst>
          </p:nvPr>
        </p:nvSpPr>
        <p:spPr>
          <a:xfrm>
            <a:off x="7833360" y="5118735"/>
            <a:ext cx="4006850" cy="460375"/>
          </a:xfrm>
          <a:prstGeom prst="rect">
            <a:avLst/>
          </a:prstGeom>
          <a:noFill/>
          <a:ln w="22225" cmpd="sng">
            <a:solidFill>
              <a:schemeClr val="accent4">
                <a:lumMod val="50000"/>
              </a:schemeClr>
            </a:solidFill>
            <a:prstDash val="solid"/>
          </a:ln>
        </p:spPr>
        <p:txBody>
          <a:bodyPr wrap="square" rtlCol="0">
            <a:spAutoFit/>
          </a:bodyPr>
          <a:lstStyle/>
          <a:p>
            <a:pPr algn="ctr"/>
            <a:r>
              <a:rPr lang="zh-CN" altLang="en-US" sz="2400" b="1"/>
              <a:t>恒河流域形成一系列国家</a:t>
            </a:r>
          </a:p>
        </p:txBody>
      </p:sp>
      <p:sp>
        <p:nvSpPr>
          <p:cNvPr id="44" name="文本框 43"/>
          <p:cNvSpPr txBox="1"/>
          <p:nvPr/>
        </p:nvSpPr>
        <p:spPr>
          <a:xfrm>
            <a:off x="2844165" y="5742305"/>
            <a:ext cx="8561070" cy="521970"/>
          </a:xfrm>
          <a:prstGeom prst="rect">
            <a:avLst/>
          </a:prstGeom>
          <a:noFill/>
          <a:ln>
            <a:solidFill>
              <a:srgbClr val="C00000"/>
            </a:solidFill>
          </a:ln>
        </p:spPr>
        <p:txBody>
          <a:bodyPr wrap="square" rtlCol="0" anchor="t">
            <a:spAutoFit/>
          </a:bodyPr>
          <a:lstStyle/>
          <a:p>
            <a:r>
              <a:rPr lang="zh-CN" altLang="en-US" sz="2800" b="1">
                <a:latin typeface="楷体" panose="02010609060101010101" charset="-122"/>
                <a:ea typeface="楷体" panose="02010609060101010101" charset="-122"/>
                <a:sym typeface="+mn-ea"/>
              </a:rPr>
              <a:t>每次外来民族的入侵，都给印度文明带来了新的成分</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15" grpId="0"/>
      <p:bldP spid="15" grpId="1"/>
      <p:bldP spid="5" grpId="0" animBg="1"/>
      <p:bldP spid="5" grpId="1" animBg="1"/>
      <p:bldP spid="6" grpId="0" animBg="1"/>
      <p:bldP spid="6" grpId="1" animBg="1"/>
      <p:bldP spid="7" grpId="0"/>
      <p:bldP spid="7" grpId="1"/>
      <p:bldP spid="9" grpId="0" animBg="1"/>
      <p:bldP spid="9" grpId="1" animBg="1"/>
      <p:bldP spid="10" grpId="0" animBg="1"/>
      <p:bldP spid="10" grpId="1" animBg="1"/>
      <p:bldP spid="11" grpId="0" animBg="1"/>
      <p:bldP spid="11" grpId="1" animBg="1"/>
      <p:bldP spid="21" grpId="0" animBg="1"/>
      <p:bldP spid="21" grpId="1" animBg="1"/>
      <p:bldP spid="13" grpId="0" animBg="1"/>
      <p:bldP spid="13" grpId="1" animBg="1"/>
      <p:bldP spid="16" grpId="0" animBg="1"/>
      <p:bldP spid="16" grpId="1" animBg="1"/>
      <p:bldP spid="23" grpId="0" animBg="1"/>
      <p:bldP spid="23" grpId="1" animBg="1"/>
      <p:bldP spid="24" grpId="0" animBg="1"/>
      <p:bldP spid="24" grpId="1" animBg="1"/>
      <p:bldP spid="26" grpId="0" animBg="1"/>
      <p:bldP spid="26" grpId="1" animBg="1"/>
      <p:bldP spid="41" grpId="0" animBg="1"/>
      <p:bldP spid="41" grpId="1" animBg="1"/>
      <p:bldP spid="42" grpId="0" animBg="1"/>
      <p:bldP spid="42" grpId="1" animBg="1"/>
      <p:bldP spid="145" grpId="0" animBg="1"/>
      <p:bldP spid="145"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23"/>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24"/>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25"/>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26"/>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27"/>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28"/>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29"/>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30"/>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31"/>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22"/>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339344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（三）古印度文明</a:t>
            </a:r>
          </a:p>
        </p:txBody>
      </p:sp>
      <p:sp>
        <p:nvSpPr>
          <p:cNvPr id="7" name="文本框 6"/>
          <p:cNvSpPr txBox="1"/>
          <p:nvPr>
            <p:custDataLst>
              <p:tags r:id="rId3"/>
            </p:custDataLst>
          </p:nvPr>
        </p:nvSpPr>
        <p:spPr>
          <a:xfrm>
            <a:off x="247015" y="139192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3" name="文本框 2"/>
          <p:cNvSpPr txBox="1"/>
          <p:nvPr>
            <p:custDataLst>
              <p:tags r:id="rId4"/>
            </p:custDataLst>
          </p:nvPr>
        </p:nvSpPr>
        <p:spPr>
          <a:xfrm>
            <a:off x="0" y="1892300"/>
            <a:ext cx="1959610" cy="521970"/>
          </a:xfrm>
          <a:prstGeom prst="rect">
            <a:avLst/>
          </a:prstGeom>
          <a:noFill/>
        </p:spPr>
        <p:txBody>
          <a:bodyPr wrap="square" rtlCol="0" anchor="t">
            <a:spAutoFit/>
          </a:bodyPr>
          <a:lstStyle/>
          <a:p>
            <a:pPr algn="l">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a:t>
            </a:r>
            <a:r>
              <a:rPr lang="en-US" altLang="zh-CN" sz="2800" b="1">
                <a:latin typeface="华文中宋" panose="02010600040101010101" charset="-122"/>
                <a:ea typeface="华文中宋" panose="02010600040101010101" charset="-122"/>
                <a:cs typeface="华文中宋" panose="02010600040101010101" charset="-122"/>
                <a:sym typeface="+mn-ea"/>
              </a:rPr>
              <a:t>1</a:t>
            </a:r>
            <a:r>
              <a:rPr lang="zh-CN" altLang="en-US" sz="2800" b="1">
                <a:latin typeface="华文中宋" panose="02010600040101010101" charset="-122"/>
                <a:ea typeface="华文中宋" panose="02010600040101010101" charset="-122"/>
                <a:cs typeface="华文中宋" panose="02010600040101010101" charset="-122"/>
                <a:sym typeface="+mn-ea"/>
              </a:rPr>
              <a:t>）政治：</a:t>
            </a:r>
            <a:r>
              <a:rPr lang="zh-CN" altLang="en-US" sz="2400" b="1">
                <a:latin typeface="微软雅黑" panose="020B0503020204020204" charset="-122"/>
                <a:ea typeface="微软雅黑" panose="020B0503020204020204" charset="-122"/>
                <a:cs typeface="Times New Roman" panose="02020603050405020304" pitchFamily="18" charset="0"/>
                <a:sym typeface="+mn-ea"/>
              </a:rPr>
              <a:t> </a:t>
            </a:r>
            <a:endParaRPr lang="en-US" altLang="en-US" sz="2400">
              <a:latin typeface="微软雅黑" panose="020B0503020204020204" charset="-122"/>
              <a:ea typeface="微软雅黑" panose="020B0503020204020204" charset="-122"/>
              <a:cs typeface="Times New Roman" panose="02020603050405020304" pitchFamily="18" charset="0"/>
              <a:sym typeface="+mn-ea"/>
            </a:endParaRPr>
          </a:p>
        </p:txBody>
      </p:sp>
      <p:sp>
        <p:nvSpPr>
          <p:cNvPr id="4" name="文本框 3"/>
          <p:cNvSpPr txBox="1"/>
          <p:nvPr/>
        </p:nvSpPr>
        <p:spPr>
          <a:xfrm>
            <a:off x="2030730" y="1913890"/>
            <a:ext cx="1775460" cy="521970"/>
          </a:xfrm>
          <a:prstGeom prst="rect">
            <a:avLst/>
          </a:prstGeom>
          <a:noFill/>
        </p:spPr>
        <p:txBody>
          <a:bodyPr wrap="square" rtlCol="0" anchor="t">
            <a:spAutoFit/>
          </a:bodyPr>
          <a:lstStyle/>
          <a:p>
            <a:r>
              <a:rPr lang="zh-CN" altLang="en-US" sz="2800" b="1">
                <a:solidFill>
                  <a:schemeClr val="tx1"/>
                </a:solidFill>
                <a:latin typeface="华文中宋" panose="02010600040101010101" charset="-122"/>
                <a:ea typeface="华文中宋" panose="02010600040101010101" charset="-122"/>
                <a:sym typeface="+mn-ea"/>
              </a:rPr>
              <a:t>种姓制度</a:t>
            </a:r>
          </a:p>
        </p:txBody>
      </p:sp>
      <p:grpSp>
        <p:nvGrpSpPr>
          <p:cNvPr id="10" name="组合 9"/>
          <p:cNvGrpSpPr/>
          <p:nvPr>
            <p:custDataLst>
              <p:tags r:id="rId5"/>
            </p:custDataLst>
          </p:nvPr>
        </p:nvGrpSpPr>
        <p:grpSpPr>
          <a:xfrm>
            <a:off x="150885" y="2413508"/>
            <a:ext cx="4258263" cy="4256532"/>
            <a:chOff x="-24" y="1432"/>
            <a:chExt cx="9148" cy="9016"/>
          </a:xfrm>
        </p:grpSpPr>
        <p:pic>
          <p:nvPicPr>
            <p:cNvPr id="11" name="图片 10"/>
            <p:cNvPicPr>
              <a:picLocks noChangeAspect="1"/>
            </p:cNvPicPr>
            <p:nvPr>
              <p:custDataLst>
                <p:tags r:id="rId20"/>
              </p:custDataLst>
            </p:nvPr>
          </p:nvPicPr>
          <p:blipFill>
            <a:blip r:embed="rId33" cstate="print"/>
            <a:srcRect t="1034" b="1034"/>
            <a:stretch>
              <a:fillRect/>
            </a:stretch>
          </p:blipFill>
          <p:spPr>
            <a:xfrm>
              <a:off x="1663" y="1478"/>
              <a:ext cx="7461" cy="8928"/>
            </a:xfrm>
            <a:prstGeom prst="rect">
              <a:avLst/>
            </a:prstGeom>
            <a:ln w="12700" cmpd="sng">
              <a:solidFill>
                <a:schemeClr val="tx1"/>
              </a:solidFill>
              <a:prstDash val="solid"/>
            </a:ln>
            <a:effectLst>
              <a:outerShdw blurRad="50800" dist="76200" dir="2700000" algn="tl" rotWithShape="0">
                <a:prstClr val="black">
                  <a:alpha val="40000"/>
                </a:prstClr>
              </a:outerShdw>
            </a:effectLst>
          </p:spPr>
        </p:pic>
        <p:sp>
          <p:nvSpPr>
            <p:cNvPr id="12" name="文本框 11"/>
            <p:cNvSpPr txBox="1"/>
            <p:nvPr>
              <p:custDataLst>
                <p:tags r:id="rId21"/>
              </p:custDataLst>
            </p:nvPr>
          </p:nvSpPr>
          <p:spPr>
            <a:xfrm>
              <a:off x="-24" y="1432"/>
              <a:ext cx="1582" cy="9016"/>
            </a:xfrm>
            <a:prstGeom prst="rect">
              <a:avLst/>
            </a:prstGeom>
            <a:solidFill>
              <a:schemeClr val="accent4"/>
            </a:solidFill>
            <a:ln w="12700" cmpd="sng">
              <a:solidFill>
                <a:srgbClr val="262626"/>
              </a:solidFill>
              <a:prstDash val="solid"/>
            </a:ln>
          </p:spPr>
          <p:style>
            <a:lnRef idx="0">
              <a:schemeClr val="accent6"/>
            </a:lnRef>
            <a:fillRef idx="3">
              <a:schemeClr val="accent6"/>
            </a:fillRef>
            <a:effectRef idx="3">
              <a:schemeClr val="accent6"/>
            </a:effectRef>
            <a:fontRef idx="minor">
              <a:schemeClr val="lt1"/>
            </a:fontRef>
          </p:style>
          <p:txBody>
            <a:bodyPr vert="eaVert" wrap="square" rtlCol="0">
              <a:spAutoFit/>
              <a:scene3d>
                <a:camera prst="orthographicFront"/>
                <a:lightRig rig="threePt" dir="t"/>
              </a:scene3d>
            </a:bodyPr>
            <a:lstStyle/>
            <a:p>
              <a:pPr algn="ctr"/>
              <a:r>
                <a:rPr lang="zh-CN" altLang="en-US" sz="3600" b="1">
                  <a:solidFill>
                    <a:schemeClr val="tx1"/>
                  </a:solidFill>
                  <a:effectLst>
                    <a:outerShdw blurRad="38100" dist="19050" dir="2700000" algn="tl" rotWithShape="0">
                      <a:schemeClr val="dk1">
                        <a:alpha val="40000"/>
                      </a:schemeClr>
                    </a:outerShdw>
                  </a:effectLst>
                </a:rPr>
                <a:t>人生而不平等</a:t>
              </a:r>
            </a:p>
          </p:txBody>
        </p:sp>
      </p:grpSp>
      <p:sp>
        <p:nvSpPr>
          <p:cNvPr id="5" name="文本框 4"/>
          <p:cNvSpPr txBox="1"/>
          <p:nvPr>
            <p:custDataLst>
              <p:tags r:id="rId6"/>
            </p:custDataLst>
          </p:nvPr>
        </p:nvSpPr>
        <p:spPr>
          <a:xfrm>
            <a:off x="7564912" y="2536506"/>
            <a:ext cx="465773" cy="1814830"/>
          </a:xfrm>
          <a:prstGeom prst="rect">
            <a:avLst/>
          </a:prstGeom>
          <a:solidFill>
            <a:schemeClr val="bg1"/>
          </a:solidFill>
          <a:ln>
            <a:noFill/>
          </a:ln>
        </p:spPr>
        <p:txBody>
          <a:bodyPr wrap="square" rtlCol="0">
            <a:spAutoFit/>
          </a:bodyPr>
          <a:lstStyle/>
          <a:p>
            <a:pPr indent="0" algn="ctr" fontAlgn="auto">
              <a:lnSpc>
                <a:spcPct val="100000"/>
              </a:lnSpc>
            </a:pPr>
            <a:r>
              <a:rPr lang="zh-CN" altLang="en-US" sz="2800" b="1">
                <a:solidFill>
                  <a:srgbClr val="C00000"/>
                </a:solidFill>
                <a:latin typeface="华文中宋" panose="02010600040101010101" charset="-122"/>
                <a:ea typeface="华文中宋" panose="02010600040101010101" charset="-122"/>
              </a:rPr>
              <a:t>统治阶级</a:t>
            </a:r>
          </a:p>
        </p:txBody>
      </p:sp>
      <p:sp>
        <p:nvSpPr>
          <p:cNvPr id="6" name="文本框 5"/>
          <p:cNvSpPr txBox="1"/>
          <p:nvPr>
            <p:custDataLst>
              <p:tags r:id="rId7"/>
            </p:custDataLst>
          </p:nvPr>
        </p:nvSpPr>
        <p:spPr>
          <a:xfrm>
            <a:off x="7564755" y="4690110"/>
            <a:ext cx="466090" cy="2245360"/>
          </a:xfrm>
          <a:prstGeom prst="rect">
            <a:avLst/>
          </a:prstGeom>
          <a:solidFill>
            <a:schemeClr val="bg1"/>
          </a:solidFill>
          <a:ln>
            <a:noFill/>
          </a:ln>
        </p:spPr>
        <p:txBody>
          <a:bodyPr wrap="square" rtlCol="0">
            <a:spAutoFit/>
          </a:bodyPr>
          <a:lstStyle/>
          <a:p>
            <a:pPr algn="ctr"/>
            <a:r>
              <a:rPr lang="zh-CN" altLang="en-US" sz="2800" b="1">
                <a:solidFill>
                  <a:schemeClr val="tx1"/>
                </a:solidFill>
                <a:latin typeface="华文中宋" panose="02010600040101010101" charset="-122"/>
                <a:ea typeface="华文中宋" panose="02010600040101010101" charset="-122"/>
              </a:rPr>
              <a:t>被统治阶级</a:t>
            </a:r>
          </a:p>
        </p:txBody>
      </p:sp>
      <p:sp>
        <p:nvSpPr>
          <p:cNvPr id="13" name="文本框 12"/>
          <p:cNvSpPr txBox="1"/>
          <p:nvPr>
            <p:custDataLst>
              <p:tags r:id="rId8"/>
            </p:custDataLst>
          </p:nvPr>
        </p:nvSpPr>
        <p:spPr>
          <a:xfrm>
            <a:off x="4568190" y="2536190"/>
            <a:ext cx="1899285" cy="953135"/>
          </a:xfrm>
          <a:prstGeom prst="rect">
            <a:avLst/>
          </a:prstGeom>
          <a:solidFill>
            <a:schemeClr val="accent4">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zh-CN" altLang="en-US" sz="2800" b="1">
                <a:solidFill>
                  <a:schemeClr val="bg1"/>
                </a:solidFill>
                <a:latin typeface="华文中宋" panose="02010600040101010101" charset="-122"/>
                <a:ea typeface="华文中宋" panose="02010600040101010101" charset="-122"/>
              </a:rPr>
              <a:t>掌管祭祀</a:t>
            </a:r>
          </a:p>
          <a:p>
            <a:pPr algn="ctr"/>
            <a:r>
              <a:rPr lang="zh-CN" altLang="en-US" sz="2800" b="1">
                <a:solidFill>
                  <a:schemeClr val="bg1"/>
                </a:solidFill>
                <a:latin typeface="华文中宋" panose="02010600040101010101" charset="-122"/>
                <a:ea typeface="华文中宋" panose="02010600040101010101" charset="-122"/>
              </a:rPr>
              <a:t>地位最高</a:t>
            </a:r>
          </a:p>
        </p:txBody>
      </p:sp>
      <p:sp>
        <p:nvSpPr>
          <p:cNvPr id="14" name="文本框 13"/>
          <p:cNvSpPr txBox="1"/>
          <p:nvPr>
            <p:custDataLst>
              <p:tags r:id="rId9"/>
            </p:custDataLst>
          </p:nvPr>
        </p:nvSpPr>
        <p:spPr>
          <a:xfrm>
            <a:off x="4568190" y="3613150"/>
            <a:ext cx="1889125" cy="953135"/>
          </a:xfrm>
          <a:prstGeom prst="rect">
            <a:avLst/>
          </a:prstGeom>
          <a:solidFill>
            <a:schemeClr val="accent4">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zh-CN" altLang="en-US" sz="2800" b="1">
                <a:solidFill>
                  <a:schemeClr val="bg1"/>
                </a:solidFill>
                <a:latin typeface="华文中宋" panose="02010600040101010101" charset="-122"/>
                <a:ea typeface="华文中宋" panose="02010600040101010101" charset="-122"/>
              </a:rPr>
              <a:t>武士集团</a:t>
            </a:r>
          </a:p>
          <a:p>
            <a:pPr algn="ctr"/>
            <a:r>
              <a:rPr lang="zh-CN" altLang="en-US" sz="2800" b="1">
                <a:solidFill>
                  <a:schemeClr val="bg1"/>
                </a:solidFill>
                <a:latin typeface="华文中宋" panose="02010600040101010101" charset="-122"/>
                <a:ea typeface="华文中宋" panose="02010600040101010101" charset="-122"/>
              </a:rPr>
              <a:t>地位次之</a:t>
            </a:r>
          </a:p>
        </p:txBody>
      </p:sp>
      <p:sp>
        <p:nvSpPr>
          <p:cNvPr id="15" name="文本框 14"/>
          <p:cNvSpPr txBox="1"/>
          <p:nvPr>
            <p:custDataLst>
              <p:tags r:id="rId10"/>
            </p:custDataLst>
          </p:nvPr>
        </p:nvSpPr>
        <p:spPr>
          <a:xfrm>
            <a:off x="4568190" y="4735830"/>
            <a:ext cx="2476500" cy="953135"/>
          </a:xfrm>
          <a:prstGeom prst="rect">
            <a:avLst/>
          </a:prstGeom>
          <a:solidFill>
            <a:schemeClr val="accent4">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zh-CN" altLang="en-US" sz="2800" b="1">
                <a:solidFill>
                  <a:schemeClr val="bg1"/>
                </a:solidFill>
                <a:latin typeface="华文中宋" panose="02010600040101010101" charset="-122"/>
                <a:ea typeface="华文中宋" panose="02010600040101010101" charset="-122"/>
              </a:rPr>
              <a:t>普通劳动者</a:t>
            </a:r>
          </a:p>
          <a:p>
            <a:pPr algn="ctr"/>
            <a:r>
              <a:rPr lang="zh-CN" altLang="en-US" sz="2800" b="1">
                <a:solidFill>
                  <a:schemeClr val="bg1"/>
                </a:solidFill>
                <a:latin typeface="华文中宋" panose="02010600040101010101" charset="-122"/>
                <a:ea typeface="华文中宋" panose="02010600040101010101" charset="-122"/>
              </a:rPr>
              <a:t>少数富有商人</a:t>
            </a:r>
          </a:p>
        </p:txBody>
      </p:sp>
      <p:sp>
        <p:nvSpPr>
          <p:cNvPr id="16" name="文本框 15"/>
          <p:cNvSpPr txBox="1"/>
          <p:nvPr>
            <p:custDataLst>
              <p:tags r:id="rId11"/>
            </p:custDataLst>
          </p:nvPr>
        </p:nvSpPr>
        <p:spPr>
          <a:xfrm>
            <a:off x="4568190" y="5821045"/>
            <a:ext cx="2927350" cy="953135"/>
          </a:xfrm>
          <a:prstGeom prst="rect">
            <a:avLst/>
          </a:prstGeom>
          <a:solidFill>
            <a:schemeClr val="accent4">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zh-CN" altLang="en-US" sz="2800" b="1">
                <a:solidFill>
                  <a:schemeClr val="bg1"/>
                </a:solidFill>
                <a:latin typeface="华文中宋" panose="02010600040101010101" charset="-122"/>
                <a:ea typeface="华文中宋" panose="02010600040101010101" charset="-122"/>
              </a:rPr>
              <a:t>为前三等级服务</a:t>
            </a:r>
          </a:p>
          <a:p>
            <a:pPr algn="ctr"/>
            <a:r>
              <a:rPr lang="zh-CN" altLang="en-US" sz="2800" b="1">
                <a:solidFill>
                  <a:schemeClr val="bg1"/>
                </a:solidFill>
                <a:latin typeface="华文中宋" panose="02010600040101010101" charset="-122"/>
                <a:ea typeface="华文中宋" panose="02010600040101010101" charset="-122"/>
              </a:rPr>
              <a:t>地位最低</a:t>
            </a:r>
          </a:p>
        </p:txBody>
      </p:sp>
      <p:sp>
        <p:nvSpPr>
          <p:cNvPr id="8" name="矩形 7"/>
          <p:cNvSpPr/>
          <p:nvPr/>
        </p:nvSpPr>
        <p:spPr>
          <a:xfrm>
            <a:off x="4458335" y="2435860"/>
            <a:ext cx="3653790" cy="21678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458335" y="4690110"/>
            <a:ext cx="3653790" cy="21678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custDataLst>
              <p:tags r:id="rId12"/>
            </p:custDataLst>
          </p:nvPr>
        </p:nvGrpSpPr>
        <p:grpSpPr>
          <a:xfrm>
            <a:off x="9138128" y="2414483"/>
            <a:ext cx="3031012" cy="4255689"/>
            <a:chOff x="11528" y="1251"/>
            <a:chExt cx="6868" cy="9441"/>
          </a:xfrm>
        </p:grpSpPr>
        <p:pic>
          <p:nvPicPr>
            <p:cNvPr id="18" name="图片 17"/>
            <p:cNvPicPr/>
            <p:nvPr>
              <p:custDataLst>
                <p:tags r:id="rId18"/>
              </p:custDataLst>
            </p:nvPr>
          </p:nvPicPr>
          <p:blipFill>
            <a:blip r:embed="rId34" cstate="print"/>
            <a:stretch>
              <a:fillRect/>
            </a:stretch>
          </p:blipFill>
          <p:spPr>
            <a:xfrm>
              <a:off x="11528" y="1297"/>
              <a:ext cx="5912" cy="9393"/>
            </a:xfrm>
            <a:prstGeom prst="rect">
              <a:avLst/>
            </a:prstGeom>
            <a:noFill/>
            <a:ln w="9525">
              <a:solidFill>
                <a:schemeClr val="tx1"/>
              </a:solidFill>
            </a:ln>
            <a:effectLst>
              <a:outerShdw blurRad="50800" dist="38100" dir="10800000" algn="r" rotWithShape="0">
                <a:prstClr val="black">
                  <a:alpha val="40000"/>
                </a:prstClr>
              </a:outerShdw>
            </a:effectLst>
          </p:spPr>
        </p:pic>
        <p:sp>
          <p:nvSpPr>
            <p:cNvPr id="19" name="文本框 18"/>
            <p:cNvSpPr txBox="1"/>
            <p:nvPr>
              <p:custDataLst>
                <p:tags r:id="rId19"/>
              </p:custDataLst>
            </p:nvPr>
          </p:nvSpPr>
          <p:spPr>
            <a:xfrm>
              <a:off x="16727" y="1251"/>
              <a:ext cx="1669" cy="9441"/>
            </a:xfrm>
            <a:prstGeom prst="rect">
              <a:avLst/>
            </a:prstGeom>
            <a:solidFill>
              <a:schemeClr val="accent4"/>
            </a:solidFill>
            <a:ln>
              <a:solidFill>
                <a:schemeClr val="tx1"/>
              </a:solidFill>
            </a:ln>
          </p:spPr>
          <p:style>
            <a:lnRef idx="0">
              <a:schemeClr val="accent6"/>
            </a:lnRef>
            <a:fillRef idx="3">
              <a:schemeClr val="accent6"/>
            </a:fillRef>
            <a:effectRef idx="3">
              <a:schemeClr val="accent6"/>
            </a:effectRef>
            <a:fontRef idx="minor">
              <a:schemeClr val="lt1"/>
            </a:fontRef>
          </p:style>
          <p:txBody>
            <a:bodyPr vert="eaVert" wrap="square" rtlCol="0">
              <a:spAutoFit/>
              <a:scene3d>
                <a:camera prst="orthographicFront"/>
                <a:lightRig rig="threePt" dir="t"/>
              </a:scene3d>
            </a:bodyPr>
            <a:lstStyle/>
            <a:p>
              <a:pPr algn="ctr"/>
              <a:r>
                <a:rPr lang="zh-CN" altLang="en-US" sz="3600" b="1">
                  <a:solidFill>
                    <a:schemeClr val="tx1"/>
                  </a:solidFill>
                  <a:effectLst>
                    <a:outerShdw blurRad="38100" dist="19050" dir="2700000" algn="tl" rotWithShape="0">
                      <a:schemeClr val="dk1">
                        <a:alpha val="40000"/>
                      </a:schemeClr>
                    </a:outerShdw>
                  </a:effectLst>
                </a:rPr>
                <a:t>众生皆平等</a:t>
              </a:r>
            </a:p>
          </p:txBody>
        </p:sp>
      </p:grpSp>
      <p:sp>
        <p:nvSpPr>
          <p:cNvPr id="22" name="左箭头 21"/>
          <p:cNvSpPr/>
          <p:nvPr/>
        </p:nvSpPr>
        <p:spPr>
          <a:xfrm>
            <a:off x="8030845" y="4158615"/>
            <a:ext cx="1235710" cy="1006475"/>
          </a:xfrm>
          <a:prstGeom prst="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t>冲击</a:t>
            </a:r>
          </a:p>
        </p:txBody>
      </p:sp>
      <p:sp>
        <p:nvSpPr>
          <p:cNvPr id="25" name="文本框 24"/>
          <p:cNvSpPr txBox="1"/>
          <p:nvPr>
            <p:custDataLst>
              <p:tags r:id="rId13"/>
            </p:custDataLst>
          </p:nvPr>
        </p:nvSpPr>
        <p:spPr>
          <a:xfrm>
            <a:off x="1014095" y="2658745"/>
            <a:ext cx="2792095" cy="53086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nchor="t">
            <a:noAutofit/>
          </a:bodyPr>
          <a:lstStyle/>
          <a:p>
            <a:pPr algn="just">
              <a:lnSpc>
                <a:spcPct val="100000"/>
              </a:lnSpc>
              <a:spcBef>
                <a:spcPct val="0"/>
              </a:spcBef>
              <a:spcAft>
                <a:spcPct val="0"/>
              </a:spcAft>
            </a:pPr>
            <a:r>
              <a:rPr lang="zh-CN" altLang="en-US" sz="2800" b="1">
                <a:latin typeface="微软雅黑" panose="020B0503020204020204" charset="-122"/>
                <a:ea typeface="微软雅黑" panose="020B0503020204020204" charset="-122"/>
                <a:cs typeface="方正小标宋简体" panose="02000000000000000000" charset="-122"/>
                <a:sym typeface="+mn-ea"/>
              </a:rPr>
              <a:t>贵贱、等级分明</a:t>
            </a:r>
          </a:p>
        </p:txBody>
      </p:sp>
      <p:sp>
        <p:nvSpPr>
          <p:cNvPr id="27" name="文本框 26"/>
          <p:cNvSpPr txBox="1"/>
          <p:nvPr>
            <p:custDataLst>
              <p:tags r:id="rId14"/>
            </p:custDataLst>
          </p:nvPr>
        </p:nvSpPr>
        <p:spPr>
          <a:xfrm>
            <a:off x="1014095" y="3412490"/>
            <a:ext cx="1708150" cy="52197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nchor="t">
            <a:spAutoFit/>
          </a:bodyPr>
          <a:lstStyle/>
          <a:p>
            <a:pPr algn="just">
              <a:lnSpc>
                <a:spcPct val="100000"/>
              </a:lnSpc>
              <a:spcBef>
                <a:spcPct val="0"/>
              </a:spcBef>
              <a:spcAft>
                <a:spcPct val="0"/>
              </a:spcAft>
            </a:pPr>
            <a:r>
              <a:rPr lang="zh-CN" altLang="en-US" sz="2800" b="1">
                <a:latin typeface="微软雅黑" panose="020B0503020204020204" charset="-122"/>
                <a:ea typeface="微软雅黑" panose="020B0503020204020204" charset="-122"/>
                <a:cs typeface="方正小标宋简体" panose="02000000000000000000" charset="-122"/>
                <a:sym typeface="+mn-ea"/>
              </a:rPr>
              <a:t>职业世袭</a:t>
            </a:r>
          </a:p>
        </p:txBody>
      </p:sp>
      <p:sp>
        <p:nvSpPr>
          <p:cNvPr id="26" name="文本框 25"/>
          <p:cNvSpPr txBox="1"/>
          <p:nvPr>
            <p:custDataLst>
              <p:tags r:id="rId15"/>
            </p:custDataLst>
          </p:nvPr>
        </p:nvSpPr>
        <p:spPr>
          <a:xfrm>
            <a:off x="1014095" y="4157345"/>
            <a:ext cx="2827020" cy="521970"/>
          </a:xfrm>
          <a:prstGeom prst="rect">
            <a:avLst/>
          </a:prstGeom>
          <a:solidFill>
            <a:srgbClr val="C00000"/>
          </a:solidFill>
        </p:spPr>
        <p:style>
          <a:lnRef idx="3">
            <a:schemeClr val="lt1"/>
          </a:lnRef>
          <a:fillRef idx="1">
            <a:schemeClr val="accent2"/>
          </a:fillRef>
          <a:effectRef idx="1">
            <a:schemeClr val="accent2"/>
          </a:effectRef>
          <a:fontRef idx="minor">
            <a:schemeClr val="lt1"/>
          </a:fontRef>
        </p:style>
        <p:txBody>
          <a:bodyPr wrap="square" rtlCol="0" anchor="t">
            <a:spAutoFit/>
          </a:bodyPr>
          <a:lstStyle/>
          <a:p>
            <a:pPr algn="just">
              <a:lnSpc>
                <a:spcPct val="100000"/>
              </a:lnSpc>
              <a:spcBef>
                <a:spcPct val="0"/>
              </a:spcBef>
              <a:spcAft>
                <a:spcPct val="0"/>
              </a:spcAft>
            </a:pPr>
            <a:r>
              <a:rPr lang="zh-CN" altLang="en-US" sz="2800" b="1">
                <a:latin typeface="微软雅黑" panose="020B0503020204020204" charset="-122"/>
                <a:ea typeface="微软雅黑" panose="020B0503020204020204" charset="-122"/>
                <a:cs typeface="方正小标宋简体" panose="02000000000000000000" charset="-122"/>
                <a:sym typeface="+mn-ea"/>
              </a:rPr>
              <a:t>法律地位不平等</a:t>
            </a:r>
          </a:p>
        </p:txBody>
      </p:sp>
      <p:sp>
        <p:nvSpPr>
          <p:cNvPr id="41" name="矩形标注 40"/>
          <p:cNvSpPr/>
          <p:nvPr/>
        </p:nvSpPr>
        <p:spPr>
          <a:xfrm>
            <a:off x="3385185" y="1461770"/>
            <a:ext cx="8639175" cy="499110"/>
          </a:xfrm>
          <a:prstGeom prst="wedgeRectCallout">
            <a:avLst>
              <a:gd name="adj1" fmla="val -49705"/>
              <a:gd name="adj2" fmla="val 187277"/>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a:solidFill>
                  <a:schemeClr val="tx1"/>
                </a:solidFill>
                <a:latin typeface="华文中宋" panose="02010600040101010101" charset="-122"/>
                <a:ea typeface="华文中宋" panose="02010600040101010101" charset="-122"/>
                <a:sym typeface="+mn-ea"/>
              </a:rPr>
              <a:t>婆罗门教的说教，为种姓制度提供了理论和宗教基础</a:t>
            </a:r>
            <a:endParaRPr lang="zh-CN" altLang="en-US" sz="2800" b="1">
              <a:solidFill>
                <a:schemeClr val="tx1"/>
              </a:solidFill>
              <a:latin typeface="华文中宋" panose="02010600040101010101" charset="-122"/>
              <a:ea typeface="华文中宋" panose="02010600040101010101" charset="-122"/>
              <a:sym typeface="+mn-ea"/>
            </a:endParaRPr>
          </a:p>
        </p:txBody>
      </p:sp>
      <p:sp>
        <p:nvSpPr>
          <p:cNvPr id="20" name="圆角矩形标注 19"/>
          <p:cNvSpPr/>
          <p:nvPr>
            <p:custDataLst>
              <p:tags r:id="rId16"/>
            </p:custDataLst>
          </p:nvPr>
        </p:nvSpPr>
        <p:spPr>
          <a:xfrm>
            <a:off x="5194300" y="121285"/>
            <a:ext cx="5514975" cy="866140"/>
          </a:xfrm>
          <a:prstGeom prst="wedgeRoundRectCallout">
            <a:avLst>
              <a:gd name="adj1" fmla="val 55643"/>
              <a:gd name="adj2" fmla="val 8439"/>
              <a:gd name="adj3" fmla="val 16667"/>
            </a:avLst>
          </a:prstGeom>
          <a:solidFill>
            <a:schemeClr val="tx2">
              <a:lumMod val="75000"/>
              <a:lumOff val="25000"/>
            </a:schemeClr>
          </a:solidFill>
          <a:ln>
            <a:noFill/>
          </a:ln>
          <a:effectLst>
            <a:outerShdw blurRad="50800" dist="50800" dir="18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880"/>
              </a:lnSpc>
            </a:pPr>
            <a:r>
              <a:rPr lang="zh-CN" sz="2400" b="1">
                <a:latin typeface="楷体" panose="02010609060101010101" charset="-122"/>
                <a:ea typeface="楷体" panose="02010609060101010101" charset="-122"/>
                <a:cs typeface="楷体" panose="02010609060101010101" charset="-122"/>
                <a:sym typeface="+mn-ea"/>
              </a:rPr>
              <a:t>贱民不包括在四个种姓之内，最受鄙视。只能居住在村外，不可与婆罗门接触。</a:t>
            </a:r>
            <a:endParaRPr lang="zh-CN" sz="2400" b="1">
              <a:solidFill>
                <a:srgbClr val="FF0000"/>
              </a:solidFill>
              <a:latin typeface="楷体" panose="02010609060101010101" charset="-122"/>
              <a:ea typeface="楷体" panose="02010609060101010101" charset="-122"/>
              <a:cs typeface="楷体" panose="02010609060101010101" charset="-122"/>
              <a:sym typeface="+mn-ea"/>
            </a:endParaRPr>
          </a:p>
        </p:txBody>
      </p:sp>
      <p:pic>
        <p:nvPicPr>
          <p:cNvPr id="21" name="图片 20" descr="C:/Users/ADMINI~1/AppData/Local/Temp/kaimatting_20200103192718/output_20200103192726..pngoutput_20200103192726."/>
          <p:cNvPicPr>
            <a:picLocks noChangeAspect="1"/>
          </p:cNvPicPr>
          <p:nvPr>
            <p:custDataLst>
              <p:tags r:id="rId17"/>
            </p:custDataLst>
          </p:nvPr>
        </p:nvPicPr>
        <p:blipFill>
          <a:blip r:embed="rId35" cstate="print"/>
          <a:srcRect l="87042" t="3368" b="86687"/>
          <a:stretch>
            <a:fillRect/>
          </a:stretch>
        </p:blipFill>
        <p:spPr>
          <a:xfrm>
            <a:off x="10904538" y="-66805"/>
            <a:ext cx="1330529" cy="1528571"/>
          </a:xfrm>
          <a:prstGeom prst="rect">
            <a:avLst/>
          </a:prstGeom>
          <a:effectLst>
            <a:outerShdw blurRad="50800" dist="38100" dir="2700000" algn="tl" rotWithShape="0">
              <a:prstClr val="black">
                <a:alpha val="40000"/>
              </a:prst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 grpId="0"/>
      <p:bldP spid="3" grpId="1"/>
      <p:bldP spid="4" grpId="0"/>
      <p:bldP spid="4" grpId="1"/>
      <p:bldP spid="5" grpId="0" animBg="1"/>
      <p:bldP spid="5" grpId="1" animBg="1"/>
      <p:bldP spid="6" grpId="0" animBg="1"/>
      <p:bldP spid="6" grpId="1" animBg="1"/>
      <p:bldP spid="13" grpId="0" animBg="1"/>
      <p:bldP spid="13" grpId="1" animBg="1"/>
      <p:bldP spid="14" grpId="0" animBg="1"/>
      <p:bldP spid="14" grpId="1" animBg="1"/>
      <p:bldP spid="15" grpId="0" animBg="1"/>
      <p:bldP spid="15" grpId="1" animBg="1"/>
      <p:bldP spid="16" grpId="0" animBg="1"/>
      <p:bldP spid="16" grpId="1" animBg="1"/>
      <p:bldP spid="8" grpId="0" animBg="1"/>
      <p:bldP spid="8" grpId="1" animBg="1"/>
      <p:bldP spid="9" grpId="0" animBg="1"/>
      <p:bldP spid="9" grpId="1" animBg="1"/>
      <p:bldP spid="22" grpId="0" animBg="1"/>
      <p:bldP spid="22" grpId="1" animBg="1"/>
      <p:bldP spid="25" grpId="0" animBg="1"/>
      <p:bldP spid="25" grpId="1" animBg="1"/>
      <p:bldP spid="27" grpId="0" animBg="1"/>
      <p:bldP spid="27" grpId="1" animBg="1"/>
      <p:bldP spid="26" grpId="0" animBg="1"/>
      <p:bldP spid="26" grpId="1" animBg="1"/>
      <p:bldP spid="41" grpId="0" animBg="1"/>
      <p:bldP spid="41"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0"/>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1"/>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2"/>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3"/>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4"/>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5"/>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6"/>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7"/>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18"/>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9"/>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339344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（三）古印度文明</a:t>
            </a:r>
          </a:p>
        </p:txBody>
      </p:sp>
      <p:sp>
        <p:nvSpPr>
          <p:cNvPr id="7" name="文本框 6"/>
          <p:cNvSpPr txBox="1"/>
          <p:nvPr>
            <p:custDataLst>
              <p:tags r:id="rId3"/>
            </p:custDataLst>
          </p:nvPr>
        </p:nvSpPr>
        <p:spPr>
          <a:xfrm>
            <a:off x="247015" y="139192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3" name="文本框 2"/>
          <p:cNvSpPr txBox="1"/>
          <p:nvPr>
            <p:custDataLst>
              <p:tags r:id="rId4"/>
            </p:custDataLst>
          </p:nvPr>
        </p:nvSpPr>
        <p:spPr>
          <a:xfrm>
            <a:off x="0" y="1892300"/>
            <a:ext cx="1959610" cy="521970"/>
          </a:xfrm>
          <a:prstGeom prst="rect">
            <a:avLst/>
          </a:prstGeom>
          <a:noFill/>
        </p:spPr>
        <p:txBody>
          <a:bodyPr wrap="square" rtlCol="0" anchor="t">
            <a:spAutoFit/>
          </a:bodyPr>
          <a:lstStyle/>
          <a:p>
            <a:pPr algn="l">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a:t>
            </a:r>
            <a:r>
              <a:rPr lang="en-US" altLang="zh-CN" sz="2800" b="1">
                <a:latin typeface="华文中宋" panose="02010600040101010101" charset="-122"/>
                <a:ea typeface="华文中宋" panose="02010600040101010101" charset="-122"/>
                <a:cs typeface="华文中宋" panose="02010600040101010101" charset="-122"/>
                <a:sym typeface="+mn-ea"/>
              </a:rPr>
              <a:t>2</a:t>
            </a:r>
            <a:r>
              <a:rPr lang="zh-CN" altLang="en-US" sz="2800" b="1">
                <a:latin typeface="华文中宋" panose="02010600040101010101" charset="-122"/>
                <a:ea typeface="华文中宋" panose="02010600040101010101" charset="-122"/>
                <a:cs typeface="华文中宋" panose="02010600040101010101" charset="-122"/>
                <a:sym typeface="+mn-ea"/>
              </a:rPr>
              <a:t>）文化：</a:t>
            </a:r>
            <a:r>
              <a:rPr lang="zh-CN" altLang="en-US" sz="2400" b="1">
                <a:latin typeface="微软雅黑" panose="020B0503020204020204" charset="-122"/>
                <a:ea typeface="微软雅黑" panose="020B0503020204020204" charset="-122"/>
                <a:cs typeface="Times New Roman" panose="02020603050405020304" pitchFamily="18" charset="0"/>
                <a:sym typeface="+mn-ea"/>
              </a:rPr>
              <a:t> </a:t>
            </a:r>
            <a:endParaRPr lang="en-US" altLang="en-US" sz="2400">
              <a:latin typeface="微软雅黑" panose="020B0503020204020204" charset="-122"/>
              <a:ea typeface="微软雅黑" panose="020B0503020204020204" charset="-122"/>
              <a:cs typeface="Times New Roman" panose="02020603050405020304" pitchFamily="18" charset="0"/>
              <a:sym typeface="+mn-ea"/>
            </a:endParaRPr>
          </a:p>
        </p:txBody>
      </p:sp>
      <p:graphicFrame>
        <p:nvGraphicFramePr>
          <p:cNvPr id="25" name="表格 24"/>
          <p:cNvGraphicFramePr/>
          <p:nvPr>
            <p:custDataLst>
              <p:tags r:id="rId5"/>
            </p:custDataLst>
          </p:nvPr>
        </p:nvGraphicFramePr>
        <p:xfrm>
          <a:off x="271780" y="2480310"/>
          <a:ext cx="11443970" cy="2257425"/>
        </p:xfrm>
        <a:graphic>
          <a:graphicData uri="http://schemas.openxmlformats.org/drawingml/2006/table">
            <a:tbl>
              <a:tblPr firstRow="1" bandRow="1">
                <a:tableStyleId>{5C22544A-7EE6-4342-B048-85BDC9FD1C3A}</a:tableStyleId>
              </a:tblPr>
              <a:tblGrid>
                <a:gridCol w="1136015"/>
                <a:gridCol w="10307955"/>
              </a:tblGrid>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宗教</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94360">
                <a:tc>
                  <a:txBody>
                    <a:bodyPr/>
                    <a:lstStyle/>
                    <a:p>
                      <a:pPr algn="ctr">
                        <a:buNone/>
                      </a:pPr>
                      <a:r>
                        <a:rPr lang="zh-CN" altLang="en-US" sz="2800" b="1">
                          <a:solidFill>
                            <a:schemeClr val="tx1"/>
                          </a:solidFill>
                          <a:latin typeface="华文中宋" panose="02010600040101010101" charset="-122"/>
                          <a:ea typeface="华文中宋" panose="02010600040101010101" charset="-122"/>
                        </a:rPr>
                        <a:t>文学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068705">
                <a:tc>
                  <a:txBody>
                    <a:bodyPr/>
                    <a:lstStyle/>
                    <a:p>
                      <a:pPr algn="ctr">
                        <a:buNone/>
                      </a:pPr>
                      <a:r>
                        <a:rPr lang="zh-CN" altLang="en-US" sz="2800" b="1">
                          <a:solidFill>
                            <a:schemeClr val="tx1"/>
                          </a:solidFill>
                          <a:latin typeface="华文中宋" panose="02010600040101010101" charset="-122"/>
                          <a:ea typeface="华文中宋" panose="02010600040101010101" charset="-122"/>
                        </a:rPr>
                        <a:t>科学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lang="zh-CN" altLang="en-US" sz="28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4" name="文本框 3"/>
          <p:cNvSpPr txBox="1"/>
          <p:nvPr/>
        </p:nvSpPr>
        <p:spPr>
          <a:xfrm>
            <a:off x="1497330" y="2541905"/>
            <a:ext cx="7378065" cy="521970"/>
          </a:xfrm>
          <a:prstGeom prst="rect">
            <a:avLst/>
          </a:prstGeom>
          <a:noFill/>
        </p:spPr>
        <p:txBody>
          <a:bodyPr wrap="square" rtlCol="0" anchor="t">
            <a:spAutoFit/>
          </a:bodyPr>
          <a:lstStyle/>
          <a:p>
            <a:r>
              <a:rPr lang="en-US" sz="2800" b="1">
                <a:latin typeface="华文中宋" panose="02010600040101010101" charset="-122"/>
                <a:ea typeface="华文中宋" panose="02010600040101010101" charset="-122"/>
                <a:cs typeface="微软雅黑" panose="020B0503020204020204" charset="-122"/>
                <a:sym typeface="+mn-ea"/>
              </a:rPr>
              <a:t>佛教</a:t>
            </a:r>
            <a:r>
              <a:rPr lang="zh-CN" altLang="en-US" sz="2800" b="1">
                <a:latin typeface="华文中宋" panose="02010600040101010101" charset="-122"/>
                <a:ea typeface="华文中宋" panose="02010600040101010101" charset="-122"/>
                <a:cs typeface="微软雅黑" panose="020B0503020204020204" charset="-122"/>
                <a:sym typeface="+mn-ea"/>
              </a:rPr>
              <a:t>（乔达摩</a:t>
            </a:r>
            <a:r>
              <a:rPr lang="en-US" altLang="zh-CN" sz="2800" b="1">
                <a:latin typeface="华文中宋" panose="02010600040101010101" charset="-122"/>
                <a:ea typeface="华文中宋" panose="02010600040101010101" charset="-122"/>
                <a:cs typeface="微软雅黑" panose="020B0503020204020204" charset="-122"/>
                <a:sym typeface="+mn-ea"/>
              </a:rPr>
              <a:t>·</a:t>
            </a:r>
            <a:r>
              <a:rPr lang="zh-CN" altLang="en-US" sz="2800" b="1">
                <a:latin typeface="华文中宋" panose="02010600040101010101" charset="-122"/>
                <a:ea typeface="华文中宋" panose="02010600040101010101" charset="-122"/>
                <a:cs typeface="微软雅黑" panose="020B0503020204020204" charset="-122"/>
                <a:sym typeface="+mn-ea"/>
              </a:rPr>
              <a:t>悉达多，尊称</a:t>
            </a:r>
            <a:r>
              <a:rPr lang="en-US" altLang="zh-CN" sz="2800" b="1">
                <a:latin typeface="华文中宋" panose="02010600040101010101" charset="-122"/>
                <a:ea typeface="华文中宋" panose="02010600040101010101" charset="-122"/>
                <a:cs typeface="微软雅黑" panose="020B0503020204020204" charset="-122"/>
                <a:sym typeface="+mn-ea"/>
              </a:rPr>
              <a:t>“</a:t>
            </a:r>
            <a:r>
              <a:rPr lang="zh-CN" altLang="en-US" sz="2800" b="1">
                <a:latin typeface="华文中宋" panose="02010600040101010101" charset="-122"/>
                <a:ea typeface="华文中宋" panose="02010600040101010101" charset="-122"/>
                <a:cs typeface="微软雅黑" panose="020B0503020204020204" charset="-122"/>
                <a:sym typeface="+mn-ea"/>
              </a:rPr>
              <a:t>释迦牟尼</a:t>
            </a:r>
            <a:r>
              <a:rPr lang="en-US" altLang="zh-CN" sz="2800" b="1">
                <a:latin typeface="华文中宋" panose="02010600040101010101" charset="-122"/>
                <a:ea typeface="华文中宋" panose="02010600040101010101" charset="-122"/>
                <a:cs typeface="微软雅黑" panose="020B0503020204020204" charset="-122"/>
                <a:sym typeface="+mn-ea"/>
              </a:rPr>
              <a:t>”</a:t>
            </a:r>
            <a:r>
              <a:rPr lang="zh-CN" altLang="en-US" sz="2800" b="1">
                <a:latin typeface="华文中宋" panose="02010600040101010101" charset="-122"/>
                <a:ea typeface="华文中宋" panose="02010600040101010101" charset="-122"/>
                <a:cs typeface="微软雅黑" panose="020B0503020204020204" charset="-122"/>
                <a:sym typeface="+mn-ea"/>
              </a:rPr>
              <a:t>）</a:t>
            </a:r>
          </a:p>
        </p:txBody>
      </p:sp>
      <p:sp>
        <p:nvSpPr>
          <p:cNvPr id="5" name="文本框 4"/>
          <p:cNvSpPr txBox="1"/>
          <p:nvPr/>
        </p:nvSpPr>
        <p:spPr>
          <a:xfrm>
            <a:off x="1411605" y="3140710"/>
            <a:ext cx="10006965" cy="521970"/>
          </a:xfrm>
          <a:prstGeom prst="rect">
            <a:avLst/>
          </a:prstGeom>
          <a:noFill/>
        </p:spPr>
        <p:txBody>
          <a:bodyPr wrap="square" rtlCol="0" anchor="t">
            <a:spAutoFit/>
          </a:bodyPr>
          <a:lstStyle/>
          <a:p>
            <a:pPr algn="l">
              <a:lnSpc>
                <a:spcPct val="100000"/>
              </a:lnSpc>
            </a:pPr>
            <a:r>
              <a:rPr lang="en-US" sz="2800" b="1">
                <a:latin typeface="华文中宋" panose="02010600040101010101" charset="-122"/>
                <a:ea typeface="华文中宋" panose="02010600040101010101" charset="-122"/>
                <a:cs typeface="微软雅黑" panose="020B0503020204020204" charset="-122"/>
                <a:sym typeface="+mn-ea"/>
              </a:rPr>
              <a:t>《摩诃婆罗多》和《罗摩衍那》并列为印度的两大史诗</a:t>
            </a:r>
            <a:endParaRPr lang="en-US" altLang="en-US" sz="2800" b="1">
              <a:latin typeface="华文中宋" panose="02010600040101010101" charset="-122"/>
              <a:ea typeface="华文中宋" panose="02010600040101010101" charset="-122"/>
              <a:cs typeface="微软雅黑" panose="020B0503020204020204" charset="-122"/>
              <a:sym typeface="+mn-ea"/>
            </a:endParaRPr>
          </a:p>
        </p:txBody>
      </p:sp>
      <p:sp>
        <p:nvSpPr>
          <p:cNvPr id="6" name="文本框 5"/>
          <p:cNvSpPr txBox="1"/>
          <p:nvPr/>
        </p:nvSpPr>
        <p:spPr>
          <a:xfrm>
            <a:off x="1497330" y="3739515"/>
            <a:ext cx="10401935" cy="953135"/>
          </a:xfrm>
          <a:prstGeom prst="rect">
            <a:avLst/>
          </a:prstGeom>
          <a:noFill/>
        </p:spPr>
        <p:txBody>
          <a:bodyPr wrap="square" rtlCol="0" anchor="t">
            <a:spAutoFit/>
          </a:bodyPr>
          <a:lstStyle/>
          <a:p>
            <a:pPr algn="l">
              <a:lnSpc>
                <a:spcPct val="100000"/>
              </a:lnSpc>
            </a:pPr>
            <a:r>
              <a:rPr lang="en-US" sz="2800" b="1">
                <a:latin typeface="华文中宋" panose="02010600040101010101" charset="-122"/>
                <a:ea typeface="华文中宋" panose="02010600040101010101" charset="-122"/>
                <a:cs typeface="华文中宋" panose="02010600040101010101" charset="-122"/>
                <a:sym typeface="+mn-ea"/>
              </a:rPr>
              <a:t>天文、历法、数学、医学。</a:t>
            </a:r>
            <a:r>
              <a:rPr lang="zh-CN" altLang="en-US" sz="2800" b="1">
                <a:solidFill>
                  <a:srgbClr val="FF0000"/>
                </a:solidFill>
                <a:latin typeface="华文中宋" panose="02010600040101010101" charset="-122"/>
                <a:ea typeface="华文中宋" panose="02010600040101010101" charset="-122"/>
                <a:cs typeface="华文中宋" panose="02010600040101010101" charset="-122"/>
                <a:sym typeface="+mn-ea"/>
              </a:rPr>
              <a:t>创造从1到9的</a:t>
            </a:r>
            <a:r>
              <a:rPr lang="en-US" sz="2800" b="1">
                <a:solidFill>
                  <a:srgbClr val="FF0000"/>
                </a:solidFill>
                <a:latin typeface="华文中宋" panose="02010600040101010101" charset="-122"/>
                <a:ea typeface="华文中宋" panose="02010600040101010101" charset="-122"/>
                <a:cs typeface="华文中宋" panose="02010600040101010101" charset="-122"/>
                <a:sym typeface="+mn-ea"/>
              </a:rPr>
              <a:t>数字，发明了“0”，</a:t>
            </a:r>
            <a:r>
              <a:rPr lang="zh-CN" altLang="en-US" sz="2800" b="1">
                <a:latin typeface="华文中宋" panose="02010600040101010101" charset="-122"/>
                <a:ea typeface="华文中宋" panose="02010600040101010101" charset="-122"/>
                <a:cs typeface="华文中宋" panose="02010600040101010101" charset="-122"/>
                <a:sym typeface="+mn-ea"/>
              </a:rPr>
              <a:t>提出</a:t>
            </a:r>
            <a:r>
              <a:rPr lang="en-US" sz="2800" b="1" err="1">
                <a:latin typeface="华文中宋" panose="02010600040101010101" charset="-122"/>
                <a:ea typeface="华文中宋" panose="02010600040101010101" charset="-122"/>
                <a:cs typeface="华文中宋" panose="02010600040101010101" charset="-122"/>
                <a:sym typeface="+mn-ea"/>
              </a:rPr>
              <a:t>按位计值的方法。</a:t>
            </a:r>
            <a:endParaRPr lang="en-US" altLang="en-US" sz="2800" b="1" err="1">
              <a:latin typeface="华文中宋" panose="02010600040101010101" charset="-122"/>
              <a:ea typeface="华文中宋" panose="02010600040101010101" charset="-122"/>
              <a:cs typeface="华文中宋" panose="02010600040101010101" charset="-122"/>
              <a:sym typeface="+mn-ea"/>
            </a:endParaRPr>
          </a:p>
        </p:txBody>
      </p:sp>
      <p:pic>
        <p:nvPicPr>
          <p:cNvPr id="24" name="图片 23"/>
          <p:cNvPicPr>
            <a:picLocks noChangeAspect="1"/>
          </p:cNvPicPr>
          <p:nvPr>
            <p:custDataLst>
              <p:tags r:id="rId6"/>
            </p:custDataLst>
          </p:nvPr>
        </p:nvPicPr>
        <p:blipFill>
          <a:blip r:embed="rId20" cstate="print"/>
          <a:srcRect l="27136" t="12617" r="32285" b="19809"/>
          <a:stretch>
            <a:fillRect/>
          </a:stretch>
        </p:blipFill>
        <p:spPr>
          <a:xfrm rot="16200000">
            <a:off x="2208857" y="2866618"/>
            <a:ext cx="1768226" cy="5642427"/>
          </a:xfrm>
          <a:prstGeom prst="rect">
            <a:avLst/>
          </a:prstGeom>
        </p:spPr>
      </p:pic>
      <p:pic>
        <p:nvPicPr>
          <p:cNvPr id="23" name="图片 22"/>
          <p:cNvPicPr>
            <a:picLocks noChangeAspect="1"/>
          </p:cNvPicPr>
          <p:nvPr>
            <p:custDataLst>
              <p:tags r:id="rId7"/>
            </p:custDataLst>
          </p:nvPr>
        </p:nvPicPr>
        <p:blipFill>
          <a:blip r:embed="rId21" cstate="print">
            <a:extLst>
              <a:ext uri="{28A0092B-C50C-407E-A947-70E740481C1C}">
                <a14:useLocalDpi xmlns:a14="http://schemas.microsoft.com/office/drawing/2010/main" xmlns="" val="0"/>
              </a:ext>
            </a:extLst>
          </a:blip>
          <a:stretch>
            <a:fillRect/>
          </a:stretch>
        </p:blipFill>
        <p:spPr>
          <a:xfrm>
            <a:off x="7283450" y="-17780"/>
            <a:ext cx="2182495" cy="2432050"/>
          </a:xfrm>
          <a:prstGeom prst="rect">
            <a:avLst/>
          </a:prstGeom>
        </p:spPr>
      </p:pic>
      <p:pic>
        <p:nvPicPr>
          <p:cNvPr id="8" name="图片 7"/>
          <p:cNvPicPr>
            <a:picLocks noChangeAspect="1"/>
          </p:cNvPicPr>
          <p:nvPr>
            <p:custDataLst>
              <p:tags r:id="rId8"/>
            </p:custDataLst>
          </p:nvPr>
        </p:nvPicPr>
        <p:blipFill>
          <a:blip r:embed="rId22" cstate="print"/>
          <a:stretch>
            <a:fillRect/>
          </a:stretch>
        </p:blipFill>
        <p:spPr>
          <a:xfrm>
            <a:off x="9465945" y="0"/>
            <a:ext cx="2250440" cy="241427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17127" y="0"/>
            <a:ext cx="6774873"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0467975" cy="6858000"/>
          </a:xfrm>
          <a:prstGeom prst="rect">
            <a:avLst/>
          </a:prstGeom>
        </p:spPr>
      </p:pic>
      <p:grpSp>
        <p:nvGrpSpPr>
          <p:cNvPr id="24" name="组合 23" descr="7b0a2020202022776f7264617274223a20227b5c2269645c223a32353030323538322c5c227469645c223a31333531347d220a7d0a"/>
          <p:cNvGrpSpPr/>
          <p:nvPr/>
        </p:nvGrpSpPr>
        <p:grpSpPr>
          <a:xfrm>
            <a:off x="92437" y="2595017"/>
            <a:ext cx="7862570" cy="830452"/>
            <a:chOff x="467491" y="3339418"/>
            <a:chExt cx="7862570" cy="830452"/>
          </a:xfrm>
        </p:grpSpPr>
        <p:sp>
          <p:nvSpPr>
            <p:cNvPr id="25" name="文本框 24"/>
            <p:cNvSpPr txBox="1"/>
            <p:nvPr>
              <p:custDataLst>
                <p:tags r:id="rId1"/>
              </p:custDataLst>
            </p:nvPr>
          </p:nvSpPr>
          <p:spPr>
            <a:xfrm>
              <a:off x="1098046" y="3339418"/>
              <a:ext cx="7232015" cy="829945"/>
            </a:xfrm>
            <a:prstGeom prst="rect">
              <a:avLst/>
            </a:prstGeom>
            <a:noFill/>
          </p:spPr>
          <p:txBody>
            <a:bodyPr wrap="square" rtlCol="0">
              <a:spAutoFit/>
              <a:scene3d>
                <a:camera prst="orthographicFront"/>
                <a:lightRig rig="threePt" dir="t"/>
              </a:scene3d>
            </a:bodyPr>
            <a:lstStyle/>
            <a:p>
              <a:r>
                <a:rPr lang="zh-CN" altLang="en-US" sz="4800" smtClean="0">
                  <a:solidFill>
                    <a:schemeClr val="tx1">
                      <a:lumMod val="85000"/>
                      <a:lumOff val="15000"/>
                    </a:schemeClr>
                  </a:solidFill>
                  <a:effectLst/>
                  <a:latin typeface="汉仪雅酷黑W" panose="00020600040101010101" charset="-122"/>
                  <a:ea typeface="汉仪雅酷黑W" panose="00020600040101010101" charset="-122"/>
                </a:rPr>
                <a:t>文明的产生与早期发展</a:t>
              </a:r>
            </a:p>
          </p:txBody>
        </p:sp>
        <p:cxnSp>
          <p:nvCxnSpPr>
            <p:cNvPr id="26" name="直接连接符 25"/>
            <p:cNvCxnSpPr/>
            <p:nvPr/>
          </p:nvCxnSpPr>
          <p:spPr>
            <a:xfrm flipV="1">
              <a:off x="467491" y="4164790"/>
              <a:ext cx="7096760" cy="5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545449" y="3423456"/>
              <a:ext cx="528664" cy="546920"/>
              <a:chOff x="6248400" y="2445077"/>
              <a:chExt cx="2479238" cy="2564848"/>
            </a:xfrm>
          </p:grpSpPr>
          <p:sp>
            <p:nvSpPr>
              <p:cNvPr id="33" name="Rectangle 17"/>
              <p:cNvSpPr>
                <a:spLocks noChangeArrowheads="1"/>
              </p:cNvSpPr>
              <p:nvPr/>
            </p:nvSpPr>
            <p:spPr bwMode="auto">
              <a:xfrm>
                <a:off x="7846574" y="2445077"/>
                <a:ext cx="881064" cy="881063"/>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 name="Freeform 18"/>
              <p:cNvSpPr/>
              <p:nvPr/>
            </p:nvSpPr>
            <p:spPr bwMode="auto">
              <a:xfrm>
                <a:off x="6248400" y="2847751"/>
                <a:ext cx="2160587" cy="2162174"/>
              </a:xfrm>
              <a:custGeom>
                <a:avLst/>
                <a:gdLst>
                  <a:gd name="T0" fmla="*/ 0 w 1361"/>
                  <a:gd name="T1" fmla="*/ 0 h 1362"/>
                  <a:gd name="T2" fmla="*/ 848 w 1361"/>
                  <a:gd name="T3" fmla="*/ 0 h 1362"/>
                  <a:gd name="T4" fmla="*/ 848 w 1361"/>
                  <a:gd name="T5" fmla="*/ 496 h 1362"/>
                  <a:gd name="T6" fmla="*/ 1361 w 1361"/>
                  <a:gd name="T7" fmla="*/ 496 h 1362"/>
                  <a:gd name="T8" fmla="*/ 1361 w 1361"/>
                  <a:gd name="T9" fmla="*/ 1362 h 1362"/>
                  <a:gd name="T10" fmla="*/ 0 w 1361"/>
                  <a:gd name="T11" fmla="*/ 1362 h 1362"/>
                  <a:gd name="T12" fmla="*/ 0 w 1361"/>
                  <a:gd name="T13" fmla="*/ 0 h 1362"/>
                </a:gdLst>
                <a:ahLst/>
                <a:cxnLst>
                  <a:cxn ang="0">
                    <a:pos x="T0" y="T1"/>
                  </a:cxn>
                  <a:cxn ang="0">
                    <a:pos x="T2" y="T3"/>
                  </a:cxn>
                  <a:cxn ang="0">
                    <a:pos x="T4" y="T5"/>
                  </a:cxn>
                  <a:cxn ang="0">
                    <a:pos x="T6" y="T7"/>
                  </a:cxn>
                  <a:cxn ang="0">
                    <a:pos x="T8" y="T9"/>
                  </a:cxn>
                  <a:cxn ang="0">
                    <a:pos x="T10" y="T11"/>
                  </a:cxn>
                  <a:cxn ang="0">
                    <a:pos x="T12" y="T13"/>
                  </a:cxn>
                </a:cxnLst>
                <a:rect l="0" t="0" r="r" b="b"/>
                <a:pathLst>
                  <a:path w="1361" h="1362">
                    <a:moveTo>
                      <a:pt x="0" y="0"/>
                    </a:moveTo>
                    <a:lnTo>
                      <a:pt x="848" y="0"/>
                    </a:lnTo>
                    <a:lnTo>
                      <a:pt x="848" y="496"/>
                    </a:lnTo>
                    <a:lnTo>
                      <a:pt x="1361" y="496"/>
                    </a:lnTo>
                    <a:lnTo>
                      <a:pt x="1361" y="1362"/>
                    </a:lnTo>
                    <a:lnTo>
                      <a:pt x="0" y="1362"/>
                    </a:lnTo>
                    <a:lnTo>
                      <a:pt x="0" y="0"/>
                    </a:lnTo>
                    <a:close/>
                  </a:path>
                </a:pathLst>
              </a:custGeom>
              <a:solidFill>
                <a:srgbClr val="83320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3" name="文本框 2"/>
          <p:cNvSpPr txBox="1"/>
          <p:nvPr/>
        </p:nvSpPr>
        <p:spPr>
          <a:xfrm>
            <a:off x="2565400" y="1056005"/>
            <a:ext cx="2468245" cy="922020"/>
          </a:xfrm>
          <a:prstGeom prst="rect">
            <a:avLst/>
          </a:prstGeom>
          <a:noFill/>
        </p:spPr>
        <p:txBody>
          <a:bodyPr wrap="square" rtlCol="0">
            <a:spAutoFit/>
          </a:bodyPr>
          <a:lstStyle/>
          <a:p>
            <a:r>
              <a:rPr lang="zh-CN" altLang="en-US" sz="5400" b="1">
                <a:solidFill>
                  <a:srgbClr val="262626"/>
                </a:solidFill>
                <a:latin typeface="方正公文黑体" panose="02000500000000000000" charset="-122"/>
                <a:ea typeface="方正公文黑体" panose="02000500000000000000" charset="-122"/>
              </a:rPr>
              <a:t>第一课</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6"/>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7"/>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8"/>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9"/>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0"/>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1"/>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2"/>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3"/>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14"/>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5"/>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339344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（四）古希腊文明</a:t>
            </a:r>
          </a:p>
        </p:txBody>
      </p:sp>
      <p:sp>
        <p:nvSpPr>
          <p:cNvPr id="3" name="文本框 2"/>
          <p:cNvSpPr txBox="1"/>
          <p:nvPr/>
        </p:nvSpPr>
        <p:spPr>
          <a:xfrm>
            <a:off x="2972435" y="869950"/>
            <a:ext cx="3662045" cy="521970"/>
          </a:xfrm>
          <a:prstGeom prst="rect">
            <a:avLst/>
          </a:prstGeom>
          <a:noFill/>
        </p:spPr>
        <p:txBody>
          <a:bodyPr wrap="square" rtlCol="0" anchor="t">
            <a:spAutoFit/>
          </a:bodyPr>
          <a:lstStyle/>
          <a:p>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C0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海洋文明的典型</a:t>
            </a:r>
          </a:p>
        </p:txBody>
      </p:sp>
      <p:pic>
        <p:nvPicPr>
          <p:cNvPr id="24" name="图片 23"/>
          <p:cNvPicPr>
            <a:picLocks noChangeAspect="1"/>
          </p:cNvPicPr>
          <p:nvPr>
            <p:custDataLst>
              <p:tags r:id="rId3"/>
            </p:custDataLst>
          </p:nvPr>
        </p:nvPicPr>
        <p:blipFill>
          <a:blip r:embed="rId16" cstate="print"/>
          <a:srcRect l="2564" t="1520" r="1974" b="2623"/>
          <a:stretch>
            <a:fillRect/>
          </a:stretch>
        </p:blipFill>
        <p:spPr>
          <a:xfrm>
            <a:off x="330835" y="1884680"/>
            <a:ext cx="5765165" cy="3587115"/>
          </a:xfrm>
          <a:prstGeom prst="roundRect">
            <a:avLst>
              <a:gd name="adj" fmla="val 1882"/>
            </a:avLst>
          </a:prstGeom>
        </p:spPr>
      </p:pic>
      <p:pic>
        <p:nvPicPr>
          <p:cNvPr id="6" name="图片 13317" descr="图片112"/>
          <p:cNvPicPr>
            <a:picLocks noChangeAspect="1"/>
          </p:cNvPicPr>
          <p:nvPr/>
        </p:nvPicPr>
        <p:blipFill>
          <a:blip r:embed="rId17" cstate="print"/>
          <a:stretch>
            <a:fillRect/>
          </a:stretch>
        </p:blipFill>
        <p:spPr>
          <a:xfrm>
            <a:off x="6021705" y="1913890"/>
            <a:ext cx="5708015" cy="3557270"/>
          </a:xfrm>
          <a:prstGeom prst="rect">
            <a:avLst/>
          </a:prstGeom>
          <a:noFill/>
          <a:ln w="9525">
            <a:noFill/>
          </a:ln>
        </p:spPr>
      </p:pic>
      <p:sp>
        <p:nvSpPr>
          <p:cNvPr id="4" name="文本框 3"/>
          <p:cNvSpPr txBox="1"/>
          <p:nvPr>
            <p:custDataLst>
              <p:tags r:id="rId4"/>
            </p:custDataLst>
          </p:nvPr>
        </p:nvSpPr>
        <p:spPr>
          <a:xfrm>
            <a:off x="247015" y="139192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1</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、地理环境</a:t>
            </a:r>
          </a:p>
        </p:txBody>
      </p:sp>
      <p:sp>
        <p:nvSpPr>
          <p:cNvPr id="5" name="文本框 4"/>
          <p:cNvSpPr txBox="1"/>
          <p:nvPr/>
        </p:nvSpPr>
        <p:spPr>
          <a:xfrm>
            <a:off x="210820" y="5581015"/>
            <a:ext cx="2329815" cy="521970"/>
          </a:xfrm>
          <a:prstGeom prst="rect">
            <a:avLst/>
          </a:prstGeom>
          <a:noFill/>
        </p:spPr>
        <p:txBody>
          <a:bodyPr wrap="square" rtlCol="0">
            <a:spAutoFit/>
          </a:bodyPr>
          <a:lstStyle/>
          <a:p>
            <a:r>
              <a:rPr lang="zh-CN" altLang="en-US" sz="2800" b="1" noProof="1">
                <a:solidFill>
                  <a:schemeClr val="tx1"/>
                </a:solidFill>
                <a:effectLst/>
                <a:latin typeface="微软雅黑" panose="020B0503020204020204" charset="-122"/>
                <a:ea typeface="微软雅黑" panose="020B0503020204020204" charset="-122"/>
                <a:cs typeface="+mn-cs"/>
              </a:rPr>
              <a:t>有何特征？</a:t>
            </a:r>
          </a:p>
        </p:txBody>
      </p:sp>
      <p:sp>
        <p:nvSpPr>
          <p:cNvPr id="8" name="文本框 7"/>
          <p:cNvSpPr txBox="1"/>
          <p:nvPr/>
        </p:nvSpPr>
        <p:spPr>
          <a:xfrm>
            <a:off x="2093278" y="5581015"/>
            <a:ext cx="6951345" cy="521970"/>
          </a:xfrm>
          <a:prstGeom prst="rect">
            <a:avLst/>
          </a:prstGeom>
          <a:noFill/>
        </p:spPr>
        <p:txBody>
          <a:bodyPr wrap="none" rtlCol="0" anchor="t">
            <a:spAutoFit/>
          </a:bodyPr>
          <a:lstStyle/>
          <a:p>
            <a:r>
              <a:rPr lang="zh-CN" altLang="en-US" sz="2800" b="1" noProof="1">
                <a:solidFill>
                  <a:srgbClr val="C00000"/>
                </a:solidFill>
                <a:effectLst/>
                <a:latin typeface="华文中宋" panose="02010600040101010101" charset="-122"/>
                <a:ea typeface="华文中宋" panose="02010600040101010101" charset="-122"/>
                <a:cs typeface="+mn-cs"/>
                <a:sym typeface="+mn-ea"/>
              </a:rPr>
              <a:t>多山、多岛、少平原、三面环海、三洲要冲</a:t>
            </a:r>
          </a:p>
        </p:txBody>
      </p:sp>
      <p:sp>
        <p:nvSpPr>
          <p:cNvPr id="9" name="文本框 8"/>
          <p:cNvSpPr txBox="1"/>
          <p:nvPr/>
        </p:nvSpPr>
        <p:spPr>
          <a:xfrm>
            <a:off x="247015" y="6151880"/>
            <a:ext cx="7294880" cy="521970"/>
          </a:xfrm>
          <a:prstGeom prst="rect">
            <a:avLst/>
          </a:prstGeom>
          <a:noFill/>
        </p:spPr>
        <p:txBody>
          <a:bodyPr wrap="none" rtlCol="0" anchor="t">
            <a:spAutoFit/>
            <a:scene3d>
              <a:camera prst="orthographicFront"/>
              <a:lightRig rig="threePt" dir="t"/>
            </a:scene3d>
          </a:bodyPr>
          <a:lstStyle/>
          <a:p>
            <a:r>
              <a:rPr lang="zh-CN" altLang="en-US" sz="2800" b="1" noProof="1">
                <a:solidFill>
                  <a:schemeClr val="tx1"/>
                </a:solidFill>
                <a:effectLst/>
                <a:latin typeface="微软雅黑" panose="020B0503020204020204" charset="-122"/>
                <a:ea typeface="微软雅黑" panose="020B0503020204020204" charset="-122"/>
                <a:cs typeface="+mn-cs"/>
                <a:sym typeface="+mn-ea"/>
              </a:rPr>
              <a:t>这样的地理环境对希腊文明的形成有何影响？</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8" grpId="0"/>
      <p:bldP spid="8" grpId="1"/>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6"/>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7"/>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8"/>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9"/>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20"/>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21"/>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22"/>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3"/>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4"/>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5"/>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custDataLst>
              <p:tags r:id="rId2"/>
            </p:custDataLst>
          </p:nvPr>
        </p:nvSpPr>
        <p:spPr>
          <a:xfrm>
            <a:off x="-8255" y="869950"/>
            <a:ext cx="339344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（三）古希腊文明</a:t>
            </a:r>
          </a:p>
        </p:txBody>
      </p:sp>
      <p:sp>
        <p:nvSpPr>
          <p:cNvPr id="3" name="文本框 2"/>
          <p:cNvSpPr txBox="1"/>
          <p:nvPr>
            <p:custDataLst>
              <p:tags r:id="rId3"/>
            </p:custDataLst>
          </p:nvPr>
        </p:nvSpPr>
        <p:spPr>
          <a:xfrm>
            <a:off x="2972435" y="869950"/>
            <a:ext cx="3662045" cy="521970"/>
          </a:xfrm>
          <a:prstGeom prst="rect">
            <a:avLst/>
          </a:prstGeom>
          <a:noFill/>
        </p:spPr>
        <p:txBody>
          <a:bodyPr wrap="square" rtlCol="0" anchor="t">
            <a:spAutoFit/>
          </a:bodyPr>
          <a:lstStyle/>
          <a:p>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C0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海洋文明的典型</a:t>
            </a:r>
          </a:p>
        </p:txBody>
      </p:sp>
      <p:sp>
        <p:nvSpPr>
          <p:cNvPr id="4" name="文本框 3"/>
          <p:cNvSpPr txBox="1"/>
          <p:nvPr>
            <p:custDataLst>
              <p:tags r:id="rId4"/>
            </p:custDataLst>
          </p:nvPr>
        </p:nvSpPr>
        <p:spPr>
          <a:xfrm>
            <a:off x="247015" y="139192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1</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、地理环境</a:t>
            </a:r>
          </a:p>
        </p:txBody>
      </p:sp>
      <p:sp>
        <p:nvSpPr>
          <p:cNvPr id="5" name="文本框 4"/>
          <p:cNvSpPr txBox="1"/>
          <p:nvPr>
            <p:custDataLst>
              <p:tags r:id="rId5"/>
            </p:custDataLst>
          </p:nvPr>
        </p:nvSpPr>
        <p:spPr>
          <a:xfrm>
            <a:off x="384175" y="1979930"/>
            <a:ext cx="3893820" cy="1124585"/>
          </a:xfrm>
          <a:prstGeom prst="rect">
            <a:avLst/>
          </a:prstGeom>
          <a:solidFill>
            <a:srgbClr val="002060"/>
          </a:solidFill>
        </p:spPr>
        <p:txBody>
          <a:bodyPr wrap="square" rtlCol="0" anchor="t">
            <a:spAutoFit/>
          </a:bodyPr>
          <a:lstStyle/>
          <a:p>
            <a:pPr algn="l">
              <a:lnSpc>
                <a:spcPct val="120000"/>
              </a:lnSpc>
            </a:pP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多山地、少平原，陆上交通不便</a:t>
            </a:r>
          </a:p>
        </p:txBody>
      </p:sp>
      <p:sp>
        <p:nvSpPr>
          <p:cNvPr id="6" name="文本框 5"/>
          <p:cNvSpPr txBox="1"/>
          <p:nvPr/>
        </p:nvSpPr>
        <p:spPr>
          <a:xfrm>
            <a:off x="384810" y="3227705"/>
            <a:ext cx="3893185" cy="1641475"/>
          </a:xfrm>
          <a:prstGeom prst="rect">
            <a:avLst/>
          </a:prstGeom>
          <a:solidFill>
            <a:srgbClr val="002060"/>
          </a:solidFill>
        </p:spPr>
        <p:txBody>
          <a:bodyPr wrap="square" rtlCol="0" anchor="t">
            <a:spAutoFit/>
          </a:bodyPr>
          <a:lstStyle/>
          <a:p>
            <a:pPr algn="l">
              <a:lnSpc>
                <a:spcPct val="120000"/>
              </a:lnSpc>
            </a:pP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多岛屿、环海、三洲要冲，海上交通便利；地中海气候</a:t>
            </a:r>
          </a:p>
        </p:txBody>
      </p:sp>
      <p:sp>
        <p:nvSpPr>
          <p:cNvPr id="8" name="右箭头 7"/>
          <p:cNvSpPr/>
          <p:nvPr/>
        </p:nvSpPr>
        <p:spPr>
          <a:xfrm>
            <a:off x="4533900" y="2286000"/>
            <a:ext cx="776605" cy="441325"/>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644005" y="1391920"/>
            <a:ext cx="5464810" cy="1038860"/>
          </a:xfrm>
          <a:prstGeom prst="rect">
            <a:avLst/>
          </a:prstGeom>
          <a:noFill/>
          <a:ln>
            <a:solidFill>
              <a:srgbClr val="C00000"/>
            </a:solidFill>
          </a:ln>
        </p:spPr>
        <p:txBody>
          <a:bodyPr wrap="square" rtlCol="0" anchor="t">
            <a:spAutoFit/>
          </a:bodyPr>
          <a:lstStyle/>
          <a:p>
            <a:pPr algn="l">
              <a:lnSpc>
                <a:spcPct val="110000"/>
              </a:lnSpc>
            </a:pPr>
            <a:r>
              <a:rPr lang="zh-CN" altLang="en-US" sz="2800" b="1">
                <a:latin typeface="华文中宋" panose="02010600040101010101" charset="-122"/>
                <a:ea typeface="华文中宋" panose="02010600040101010101" charset="-122"/>
                <a:cs typeface="+mn-ea"/>
                <a:sym typeface="+mn-ea"/>
              </a:rPr>
              <a:t>不利于地区大国兴起，形成小国寡民的</a:t>
            </a:r>
            <a:r>
              <a:rPr lang="zh-CN" altLang="en-US" sz="2800" b="1">
                <a:solidFill>
                  <a:srgbClr val="FF0000"/>
                </a:solidFill>
                <a:latin typeface="华文中宋" panose="02010600040101010101" charset="-122"/>
                <a:ea typeface="华文中宋" panose="02010600040101010101" charset="-122"/>
                <a:cs typeface="+mn-ea"/>
                <a:sym typeface="+mn-ea"/>
              </a:rPr>
              <a:t>城邦</a:t>
            </a:r>
            <a:r>
              <a:rPr lang="zh-CN" altLang="en-US" sz="2800" b="1">
                <a:solidFill>
                  <a:srgbClr val="FF0000"/>
                </a:solidFill>
                <a:latin typeface="华文楷体" panose="02010600040101010101" charset="-122"/>
                <a:ea typeface="华文楷体" panose="02010600040101010101" charset="-122"/>
                <a:cs typeface="+mn-ea"/>
                <a:sym typeface="+mn-ea"/>
              </a:rPr>
              <a:t>（直接参与国家管理）</a:t>
            </a:r>
          </a:p>
        </p:txBody>
      </p:sp>
      <p:sp>
        <p:nvSpPr>
          <p:cNvPr id="11" name="文本框 10"/>
          <p:cNvSpPr txBox="1"/>
          <p:nvPr/>
        </p:nvSpPr>
        <p:spPr>
          <a:xfrm>
            <a:off x="6644005" y="2546350"/>
            <a:ext cx="2713355" cy="565150"/>
          </a:xfrm>
          <a:prstGeom prst="rect">
            <a:avLst/>
          </a:prstGeom>
          <a:noFill/>
          <a:ln>
            <a:solidFill>
              <a:srgbClr val="C00000"/>
            </a:solidFill>
          </a:ln>
        </p:spPr>
        <p:txBody>
          <a:bodyPr wrap="square" rtlCol="0" anchor="t">
            <a:spAutoFit/>
          </a:bodyPr>
          <a:lstStyle/>
          <a:p>
            <a:pPr algn="l">
              <a:lnSpc>
                <a:spcPct val="110000"/>
              </a:lnSpc>
            </a:pPr>
            <a:r>
              <a:rPr lang="zh-CN" altLang="en-US" sz="2800" b="1">
                <a:latin typeface="华文中宋" panose="02010600040101010101" charset="-122"/>
                <a:ea typeface="华文中宋" panose="02010600040101010101" charset="-122"/>
                <a:cs typeface="+mn-ea"/>
                <a:sym typeface="+mn-ea"/>
              </a:rPr>
              <a:t>不适宜发展农业</a:t>
            </a:r>
          </a:p>
        </p:txBody>
      </p:sp>
      <p:sp>
        <p:nvSpPr>
          <p:cNvPr id="12" name="流程图: 可选过程 11"/>
          <p:cNvSpPr/>
          <p:nvPr/>
        </p:nvSpPr>
        <p:spPr>
          <a:xfrm>
            <a:off x="5422265" y="1811655"/>
            <a:ext cx="1109980" cy="517525"/>
          </a:xfrm>
          <a:prstGeom prst="flowChartAlternateProces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t>政治</a:t>
            </a:r>
          </a:p>
        </p:txBody>
      </p:sp>
      <p:sp>
        <p:nvSpPr>
          <p:cNvPr id="13" name="流程图: 可选过程 12"/>
          <p:cNvSpPr/>
          <p:nvPr/>
        </p:nvSpPr>
        <p:spPr>
          <a:xfrm>
            <a:off x="5422265" y="2546350"/>
            <a:ext cx="1109980" cy="517525"/>
          </a:xfrm>
          <a:prstGeom prst="flowChartAlternateProces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t>经济</a:t>
            </a:r>
          </a:p>
        </p:txBody>
      </p:sp>
      <p:sp>
        <p:nvSpPr>
          <p:cNvPr id="14" name="右箭头 13"/>
          <p:cNvSpPr/>
          <p:nvPr/>
        </p:nvSpPr>
        <p:spPr>
          <a:xfrm>
            <a:off x="4533900" y="3745230"/>
            <a:ext cx="776605" cy="441325"/>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可选过程 14"/>
          <p:cNvSpPr/>
          <p:nvPr/>
        </p:nvSpPr>
        <p:spPr>
          <a:xfrm>
            <a:off x="5422265" y="3227070"/>
            <a:ext cx="1109980" cy="517525"/>
          </a:xfrm>
          <a:prstGeom prst="flowChartAlternateProces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t>经济</a:t>
            </a:r>
          </a:p>
        </p:txBody>
      </p:sp>
      <p:sp>
        <p:nvSpPr>
          <p:cNvPr id="16" name="文本框 15"/>
          <p:cNvSpPr txBox="1"/>
          <p:nvPr/>
        </p:nvSpPr>
        <p:spPr>
          <a:xfrm>
            <a:off x="6644005" y="3227070"/>
            <a:ext cx="4918710" cy="565150"/>
          </a:xfrm>
          <a:prstGeom prst="rect">
            <a:avLst/>
          </a:prstGeom>
          <a:noFill/>
          <a:ln>
            <a:solidFill>
              <a:srgbClr val="C00000"/>
            </a:solidFill>
          </a:ln>
        </p:spPr>
        <p:txBody>
          <a:bodyPr wrap="square" rtlCol="0" anchor="t">
            <a:spAutoFit/>
          </a:bodyPr>
          <a:lstStyle/>
          <a:p>
            <a:pPr algn="l">
              <a:lnSpc>
                <a:spcPct val="110000"/>
              </a:lnSpc>
            </a:pPr>
            <a:r>
              <a:rPr lang="zh-CN" altLang="en-US" sz="2800" b="1">
                <a:latin typeface="华文中宋" panose="02010600040101010101" charset="-122"/>
                <a:ea typeface="华文中宋" panose="02010600040101010101" charset="-122"/>
                <a:cs typeface="+mn-ea"/>
                <a:sym typeface="+mn-ea"/>
              </a:rPr>
              <a:t>有利于发展</a:t>
            </a:r>
            <a:r>
              <a:rPr lang="zh-CN" altLang="en-US" sz="2800" b="1">
                <a:solidFill>
                  <a:srgbClr val="FF0000"/>
                </a:solidFill>
                <a:latin typeface="华文中宋" panose="02010600040101010101" charset="-122"/>
                <a:ea typeface="华文中宋" panose="02010600040101010101" charset="-122"/>
                <a:cs typeface="+mn-ea"/>
                <a:sym typeface="+mn-ea"/>
              </a:rPr>
              <a:t>工商业</a:t>
            </a:r>
            <a:r>
              <a:rPr lang="zh-CN" altLang="en-US" sz="2800" b="1">
                <a:latin typeface="华文中宋" panose="02010600040101010101" charset="-122"/>
                <a:ea typeface="华文中宋" panose="02010600040101010101" charset="-122"/>
                <a:cs typeface="+mn-ea"/>
                <a:sym typeface="+mn-ea"/>
              </a:rPr>
              <a:t>和</a:t>
            </a:r>
            <a:r>
              <a:rPr lang="zh-CN" altLang="en-US" sz="2800" b="1">
                <a:solidFill>
                  <a:srgbClr val="FF0000"/>
                </a:solidFill>
                <a:latin typeface="华文中宋" panose="02010600040101010101" charset="-122"/>
                <a:ea typeface="华文中宋" panose="02010600040101010101" charset="-122"/>
                <a:cs typeface="+mn-ea"/>
                <a:sym typeface="+mn-ea"/>
              </a:rPr>
              <a:t>海上贸易</a:t>
            </a:r>
          </a:p>
        </p:txBody>
      </p:sp>
      <p:sp>
        <p:nvSpPr>
          <p:cNvPr id="17" name="流程图: 可选过程 16"/>
          <p:cNvSpPr/>
          <p:nvPr/>
        </p:nvSpPr>
        <p:spPr>
          <a:xfrm>
            <a:off x="5422265" y="4022090"/>
            <a:ext cx="1109980" cy="517525"/>
          </a:xfrm>
          <a:prstGeom prst="flowChartAlternateProcess">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t>思想</a:t>
            </a:r>
          </a:p>
        </p:txBody>
      </p:sp>
      <p:sp>
        <p:nvSpPr>
          <p:cNvPr id="18" name="文本框 17"/>
          <p:cNvSpPr txBox="1"/>
          <p:nvPr/>
        </p:nvSpPr>
        <p:spPr>
          <a:xfrm>
            <a:off x="6644005" y="4017645"/>
            <a:ext cx="5417185" cy="1038860"/>
          </a:xfrm>
          <a:prstGeom prst="rect">
            <a:avLst/>
          </a:prstGeom>
          <a:noFill/>
          <a:ln>
            <a:solidFill>
              <a:srgbClr val="C00000"/>
            </a:solidFill>
          </a:ln>
        </p:spPr>
        <p:txBody>
          <a:bodyPr wrap="square" rtlCol="0" anchor="t">
            <a:spAutoFit/>
          </a:bodyPr>
          <a:lstStyle/>
          <a:p>
            <a:pPr algn="l">
              <a:lnSpc>
                <a:spcPct val="110000"/>
              </a:lnSpc>
            </a:pPr>
            <a:r>
              <a:rPr lang="zh-CN" altLang="en-US" sz="2800" b="1">
                <a:latin typeface="华文中宋" panose="02010600040101010101" charset="-122"/>
                <a:ea typeface="华文中宋" panose="02010600040101010101" charset="-122"/>
                <a:cs typeface="+mn-ea"/>
                <a:sym typeface="+mn-ea"/>
              </a:rPr>
              <a:t>追求</a:t>
            </a:r>
            <a:r>
              <a:rPr lang="zh-CN" altLang="en-US" sz="2800" b="1">
                <a:solidFill>
                  <a:srgbClr val="FF0000"/>
                </a:solidFill>
                <a:latin typeface="华文中宋" panose="02010600040101010101" charset="-122"/>
                <a:ea typeface="华文中宋" panose="02010600040101010101" charset="-122"/>
                <a:cs typeface="+mn-ea"/>
                <a:sym typeface="+mn-ea"/>
              </a:rPr>
              <a:t>自由和平等，</a:t>
            </a:r>
            <a:r>
              <a:rPr lang="zh-CN" altLang="en-US" sz="2800" b="1">
                <a:latin typeface="华文中宋" panose="02010600040101010101" charset="-122"/>
                <a:ea typeface="华文中宋" panose="02010600040101010101" charset="-122"/>
                <a:cs typeface="+mn-ea"/>
                <a:sym typeface="+mn-ea"/>
              </a:rPr>
              <a:t>勇于</a:t>
            </a:r>
            <a:r>
              <a:rPr lang="zh-CN" altLang="en-US" sz="2800" b="1">
                <a:solidFill>
                  <a:srgbClr val="FF0000"/>
                </a:solidFill>
                <a:latin typeface="华文中宋" panose="02010600040101010101" charset="-122"/>
                <a:ea typeface="华文中宋" panose="02010600040101010101" charset="-122"/>
                <a:cs typeface="+mn-ea"/>
                <a:sym typeface="+mn-ea"/>
              </a:rPr>
              <a:t>开拓进取</a:t>
            </a:r>
            <a:r>
              <a:rPr lang="zh-CN" altLang="en-US" sz="2800" b="1">
                <a:solidFill>
                  <a:schemeClr val="tx1"/>
                </a:solidFill>
                <a:latin typeface="华文中宋" panose="02010600040101010101" charset="-122"/>
                <a:ea typeface="华文中宋" panose="02010600040101010101" charset="-122"/>
                <a:cs typeface="+mn-ea"/>
                <a:sym typeface="+mn-ea"/>
              </a:rPr>
              <a:t>的精神</a:t>
            </a:r>
          </a:p>
        </p:txBody>
      </p:sp>
      <p:sp>
        <p:nvSpPr>
          <p:cNvPr id="10" name="文本框 9"/>
          <p:cNvSpPr txBox="1"/>
          <p:nvPr>
            <p:custDataLst>
              <p:tags r:id="rId6"/>
            </p:custDataLst>
          </p:nvPr>
        </p:nvSpPr>
        <p:spPr>
          <a:xfrm>
            <a:off x="255905" y="4852035"/>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2</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、发展历程</a:t>
            </a:r>
          </a:p>
        </p:txBody>
      </p:sp>
      <p:cxnSp>
        <p:nvCxnSpPr>
          <p:cNvPr id="20" name="直接箭头连接符 19"/>
          <p:cNvCxnSpPr/>
          <p:nvPr>
            <p:custDataLst>
              <p:tags r:id="rId7"/>
            </p:custDataLst>
          </p:nvPr>
        </p:nvCxnSpPr>
        <p:spPr>
          <a:xfrm flipV="1">
            <a:off x="383979" y="6058735"/>
            <a:ext cx="11602085" cy="15240"/>
          </a:xfrm>
          <a:prstGeom prst="straightConnector1">
            <a:avLst/>
          </a:prstGeom>
          <a:ln w="444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椭圆 20"/>
          <p:cNvSpPr/>
          <p:nvPr>
            <p:custDataLst>
              <p:tags r:id="rId8"/>
            </p:custDataLst>
          </p:nvPr>
        </p:nvSpPr>
        <p:spPr>
          <a:xfrm>
            <a:off x="1719927" y="5956575"/>
            <a:ext cx="222930" cy="18574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2" name="椭圆 21"/>
          <p:cNvSpPr/>
          <p:nvPr>
            <p:custDataLst>
              <p:tags r:id="rId9"/>
            </p:custDataLst>
          </p:nvPr>
        </p:nvSpPr>
        <p:spPr>
          <a:xfrm>
            <a:off x="5088890" y="5956300"/>
            <a:ext cx="220980" cy="186055"/>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24" name="文本框 23"/>
          <p:cNvSpPr txBox="1"/>
          <p:nvPr>
            <p:custDataLst>
              <p:tags r:id="rId10"/>
            </p:custDataLst>
          </p:nvPr>
        </p:nvSpPr>
        <p:spPr>
          <a:xfrm>
            <a:off x="981075" y="5420360"/>
            <a:ext cx="1991360" cy="460375"/>
          </a:xfrm>
          <a:prstGeom prst="rect">
            <a:avLst/>
          </a:prstGeom>
          <a:solidFill>
            <a:schemeClr val="accent4">
              <a:lumMod val="50000"/>
            </a:schemeClr>
          </a:solidFill>
          <a:ln w="12700" cmpd="sng">
            <a:noFill/>
            <a:prstDash val="solid"/>
          </a:ln>
        </p:spPr>
        <p:txBody>
          <a:bodyPr wrap="square" rtlCol="0">
            <a:spAutoFit/>
          </a:bodyPr>
          <a:lstStyle/>
          <a:p>
            <a:r>
              <a:rPr lang="zh-CN" altLang="en-US" sz="2400" b="1">
                <a:solidFill>
                  <a:schemeClr val="bg1"/>
                </a:solidFill>
                <a:latin typeface="楷体" panose="02010609060101010101" charset="-122"/>
                <a:ea typeface="楷体" panose="02010609060101010101" charset="-122"/>
              </a:rPr>
              <a:t>公元前</a:t>
            </a:r>
            <a:r>
              <a:rPr lang="en-US" altLang="zh-CN" sz="2400" b="1">
                <a:solidFill>
                  <a:schemeClr val="bg1"/>
                </a:solidFill>
                <a:latin typeface="楷体" panose="02010609060101010101" charset="-122"/>
                <a:ea typeface="楷体" panose="02010609060101010101" charset="-122"/>
              </a:rPr>
              <a:t>2</a:t>
            </a:r>
            <a:r>
              <a:rPr lang="zh-CN" altLang="en-US" sz="2400" b="1">
                <a:solidFill>
                  <a:schemeClr val="bg1"/>
                </a:solidFill>
                <a:latin typeface="楷体" panose="02010609060101010101" charset="-122"/>
                <a:ea typeface="楷体" panose="02010609060101010101" charset="-122"/>
              </a:rPr>
              <a:t>千纪</a:t>
            </a:r>
          </a:p>
        </p:txBody>
      </p:sp>
      <p:sp>
        <p:nvSpPr>
          <p:cNvPr id="25" name="文本框 24"/>
          <p:cNvSpPr txBox="1"/>
          <p:nvPr>
            <p:custDataLst>
              <p:tags r:id="rId11"/>
            </p:custDataLst>
          </p:nvPr>
        </p:nvSpPr>
        <p:spPr>
          <a:xfrm>
            <a:off x="384691" y="6217984"/>
            <a:ext cx="2926080" cy="460375"/>
          </a:xfrm>
          <a:prstGeom prst="rect">
            <a:avLst/>
          </a:prstGeom>
          <a:noFill/>
          <a:ln>
            <a:solidFill>
              <a:schemeClr val="tx1"/>
            </a:solidFill>
          </a:ln>
        </p:spPr>
        <p:txBody>
          <a:bodyPr wrap="none" rtlCol="0" anchor="t">
            <a:spAutoFit/>
          </a:bodyPr>
          <a:lstStyle/>
          <a:p>
            <a:r>
              <a:rPr lang="en-US" sz="2400" b="1" err="1">
                <a:latin typeface="微软雅黑" panose="020B0503020204020204" charset="-122"/>
                <a:ea typeface="微软雅黑" panose="020B0503020204020204" charset="-122"/>
                <a:cs typeface="微软雅黑" panose="020B0503020204020204" charset="-122"/>
                <a:sym typeface="+mn-ea"/>
              </a:rPr>
              <a:t>克里特和迈锡尼文明</a:t>
            </a:r>
            <a:endParaRPr lang="en-US"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26" name="文本框 25"/>
          <p:cNvSpPr txBox="1"/>
          <p:nvPr>
            <p:custDataLst>
              <p:tags r:id="rId12"/>
            </p:custDataLst>
          </p:nvPr>
        </p:nvSpPr>
        <p:spPr>
          <a:xfrm>
            <a:off x="3310890" y="5417185"/>
            <a:ext cx="4307840" cy="460375"/>
          </a:xfrm>
          <a:prstGeom prst="rect">
            <a:avLst/>
          </a:prstGeom>
          <a:noFill/>
          <a:ln>
            <a:solidFill>
              <a:schemeClr val="accent4">
                <a:lumMod val="50000"/>
              </a:schemeClr>
            </a:solidFill>
          </a:ln>
        </p:spPr>
        <p:txBody>
          <a:bodyPr wrap="square">
            <a:spAutoFit/>
          </a:bodyPr>
          <a:lstStyle/>
          <a:p>
            <a:r>
              <a:rPr lang="zh-CN" altLang="en-US" sz="2400" b="1">
                <a:solidFill>
                  <a:schemeClr val="tx1"/>
                </a:solidFill>
                <a:latin typeface="楷体" panose="02010609060101010101" charset="-122"/>
                <a:ea typeface="楷体" panose="02010609060101010101" charset="-122"/>
                <a:sym typeface="+mn-ea"/>
              </a:rPr>
              <a:t>公元前</a:t>
            </a:r>
            <a:r>
              <a:rPr lang="en-US" altLang="zh-CN" sz="2400" b="1">
                <a:solidFill>
                  <a:schemeClr val="tx1"/>
                </a:solidFill>
                <a:latin typeface="楷体" panose="02010609060101010101" charset="-122"/>
                <a:ea typeface="楷体" panose="02010609060101010101" charset="-122"/>
                <a:sym typeface="+mn-ea"/>
              </a:rPr>
              <a:t>8—</a:t>
            </a:r>
            <a:r>
              <a:rPr lang="zh-CN" altLang="en-US" sz="2400" b="1">
                <a:solidFill>
                  <a:schemeClr val="tx1"/>
                </a:solidFill>
                <a:latin typeface="楷体" panose="02010609060101010101" charset="-122"/>
                <a:ea typeface="楷体" panose="02010609060101010101" charset="-122"/>
                <a:sym typeface="+mn-ea"/>
              </a:rPr>
              <a:t>前</a:t>
            </a:r>
            <a:r>
              <a:rPr lang="en-US" altLang="zh-CN" sz="2400" b="1">
                <a:solidFill>
                  <a:schemeClr val="tx1"/>
                </a:solidFill>
                <a:latin typeface="楷体" panose="02010609060101010101" charset="-122"/>
                <a:ea typeface="楷体" panose="02010609060101010101" charset="-122"/>
                <a:sym typeface="+mn-ea"/>
              </a:rPr>
              <a:t>6</a:t>
            </a:r>
            <a:r>
              <a:rPr lang="zh-CN" altLang="en-US" sz="2400" b="1">
                <a:solidFill>
                  <a:schemeClr val="tx1"/>
                </a:solidFill>
                <a:latin typeface="楷体" panose="02010609060101010101" charset="-122"/>
                <a:ea typeface="楷体" panose="02010609060101010101" charset="-122"/>
                <a:sym typeface="+mn-ea"/>
              </a:rPr>
              <a:t>世纪（古风时代）</a:t>
            </a:r>
          </a:p>
        </p:txBody>
      </p:sp>
      <p:sp>
        <p:nvSpPr>
          <p:cNvPr id="27" name="文本框 26"/>
          <p:cNvSpPr txBox="1"/>
          <p:nvPr>
            <p:custDataLst>
              <p:tags r:id="rId13"/>
            </p:custDataLst>
          </p:nvPr>
        </p:nvSpPr>
        <p:spPr>
          <a:xfrm>
            <a:off x="7906385" y="5417185"/>
            <a:ext cx="4307840" cy="460375"/>
          </a:xfrm>
          <a:prstGeom prst="rect">
            <a:avLst/>
          </a:prstGeom>
          <a:noFill/>
          <a:ln>
            <a:solidFill>
              <a:schemeClr val="accent4">
                <a:lumMod val="50000"/>
              </a:schemeClr>
            </a:solidFill>
          </a:ln>
        </p:spPr>
        <p:txBody>
          <a:bodyPr wrap="square">
            <a:spAutoFit/>
          </a:bodyPr>
          <a:lstStyle/>
          <a:p>
            <a:r>
              <a:rPr lang="zh-CN" altLang="en-US" sz="2400" b="1">
                <a:solidFill>
                  <a:schemeClr val="tx1"/>
                </a:solidFill>
                <a:latin typeface="楷体" panose="02010609060101010101" charset="-122"/>
                <a:ea typeface="楷体" panose="02010609060101010101" charset="-122"/>
                <a:sym typeface="+mn-ea"/>
              </a:rPr>
              <a:t>公元前</a:t>
            </a:r>
            <a:r>
              <a:rPr lang="en-US" altLang="zh-CN" sz="2400" b="1">
                <a:solidFill>
                  <a:schemeClr val="tx1"/>
                </a:solidFill>
                <a:latin typeface="楷体" panose="02010609060101010101" charset="-122"/>
                <a:ea typeface="楷体" panose="02010609060101010101" charset="-122"/>
                <a:sym typeface="+mn-ea"/>
              </a:rPr>
              <a:t>5—</a:t>
            </a:r>
            <a:r>
              <a:rPr lang="zh-CN" altLang="en-US" sz="2400" b="1">
                <a:solidFill>
                  <a:schemeClr val="tx1"/>
                </a:solidFill>
                <a:latin typeface="楷体" panose="02010609060101010101" charset="-122"/>
                <a:ea typeface="楷体" panose="02010609060101010101" charset="-122"/>
                <a:sym typeface="+mn-ea"/>
              </a:rPr>
              <a:t>前</a:t>
            </a:r>
            <a:r>
              <a:rPr lang="en-US" altLang="zh-CN" sz="2400" b="1">
                <a:solidFill>
                  <a:schemeClr val="tx1"/>
                </a:solidFill>
                <a:latin typeface="楷体" panose="02010609060101010101" charset="-122"/>
                <a:ea typeface="楷体" panose="02010609060101010101" charset="-122"/>
                <a:sym typeface="+mn-ea"/>
              </a:rPr>
              <a:t>4</a:t>
            </a:r>
            <a:r>
              <a:rPr lang="zh-CN" altLang="en-US" sz="2400" b="1">
                <a:solidFill>
                  <a:schemeClr val="tx1"/>
                </a:solidFill>
                <a:latin typeface="楷体" panose="02010609060101010101" charset="-122"/>
                <a:ea typeface="楷体" panose="02010609060101010101" charset="-122"/>
                <a:sym typeface="+mn-ea"/>
              </a:rPr>
              <a:t>世纪（古典时代）</a:t>
            </a:r>
          </a:p>
        </p:txBody>
      </p:sp>
      <p:sp>
        <p:nvSpPr>
          <p:cNvPr id="41" name="椭圆 40"/>
          <p:cNvSpPr/>
          <p:nvPr>
            <p:custDataLst>
              <p:tags r:id="rId14"/>
            </p:custDataLst>
          </p:nvPr>
        </p:nvSpPr>
        <p:spPr>
          <a:xfrm>
            <a:off x="9949815" y="5956300"/>
            <a:ext cx="220980" cy="186055"/>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2" name="文本框 41"/>
          <p:cNvSpPr txBox="1"/>
          <p:nvPr/>
        </p:nvSpPr>
        <p:spPr>
          <a:xfrm>
            <a:off x="3696335" y="6221095"/>
            <a:ext cx="4210050" cy="460375"/>
          </a:xfrm>
          <a:prstGeom prst="rect">
            <a:avLst/>
          </a:prstGeom>
          <a:noFill/>
          <a:ln>
            <a:solidFill>
              <a:schemeClr val="tx1"/>
            </a:solidFill>
          </a:ln>
        </p:spPr>
        <p:txBody>
          <a:bodyPr wrap="square" rtlCol="0" anchor="t">
            <a:spAutoFit/>
          </a:bodyPr>
          <a:lstStyle/>
          <a:p>
            <a:pPr>
              <a:spcBef>
                <a:spcPct val="50000"/>
              </a:spcBef>
            </a:pPr>
            <a:r>
              <a:rPr lang="zh-CN" altLang="x-none" sz="2400" b="1" dirty="0">
                <a:solidFill>
                  <a:schemeClr val="tx1"/>
                </a:solidFill>
                <a:latin typeface="微软雅黑" panose="020B0503020204020204" charset="-122"/>
                <a:ea typeface="微软雅黑" panose="020B0503020204020204" charset="-122"/>
                <a:sym typeface="+mn-ea"/>
              </a:rPr>
              <a:t>形成城邦国家：雅典、斯巴达</a:t>
            </a:r>
          </a:p>
        </p:txBody>
      </p:sp>
      <p:sp>
        <p:nvSpPr>
          <p:cNvPr id="43" name="文本框 42"/>
          <p:cNvSpPr txBox="1"/>
          <p:nvPr/>
        </p:nvSpPr>
        <p:spPr>
          <a:xfrm>
            <a:off x="8209915" y="6169660"/>
            <a:ext cx="3899535" cy="460375"/>
          </a:xfrm>
          <a:prstGeom prst="rect">
            <a:avLst/>
          </a:prstGeom>
          <a:noFill/>
          <a:ln>
            <a:solidFill>
              <a:schemeClr val="tx1"/>
            </a:solidFill>
          </a:ln>
        </p:spPr>
        <p:txBody>
          <a:bodyPr wrap="square" rtlCol="0" anchor="t">
            <a:spAutoFit/>
          </a:bodyPr>
          <a:lstStyle/>
          <a:p>
            <a:pPr>
              <a:spcBef>
                <a:spcPct val="50000"/>
              </a:spcBef>
            </a:pPr>
            <a:r>
              <a:rPr lang="zh-CN" altLang="x-none" sz="2400" b="1" dirty="0">
                <a:solidFill>
                  <a:schemeClr val="tx1"/>
                </a:solidFill>
                <a:latin typeface="微软雅黑" panose="020B0503020204020204" charset="-122"/>
                <a:ea typeface="微软雅黑" panose="020B0503020204020204" charset="-122"/>
                <a:sym typeface="+mn-ea"/>
              </a:rPr>
              <a:t>伯罗奔尼撒战争，由盛转衰</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bldLvl="0" animBg="1"/>
      <p:bldP spid="18" grpId="1" animBg="1"/>
      <p:bldP spid="10" grpId="0"/>
      <p:bldP spid="10" grpId="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41" grpId="0" animBg="1"/>
      <p:bldP spid="41" grpId="1" animBg="1"/>
      <p:bldP spid="42" grpId="0" animBg="1"/>
      <p:bldP spid="42" grpId="1" animBg="1"/>
      <p:bldP spid="43" grpId="0" animBg="1"/>
      <p:bldP spid="4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6"/>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7"/>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8"/>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9"/>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20"/>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21"/>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22"/>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3"/>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4"/>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5"/>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2" name="文本框 1"/>
          <p:cNvSpPr txBox="1"/>
          <p:nvPr/>
        </p:nvSpPr>
        <p:spPr>
          <a:xfrm>
            <a:off x="2098675" y="1849755"/>
            <a:ext cx="6096000" cy="565150"/>
          </a:xfrm>
          <a:prstGeom prst="rect">
            <a:avLst/>
          </a:prstGeom>
          <a:noFill/>
        </p:spPr>
        <p:txBody>
          <a:bodyPr wrap="square" rtlCol="0" anchor="t">
            <a:spAutoFit/>
          </a:bodyPr>
          <a:lstStyle/>
          <a:p>
            <a:pPr indent="0">
              <a:lnSpc>
                <a:spcPct val="110000"/>
              </a:lnSpc>
              <a:buNone/>
            </a:pPr>
            <a:r>
              <a:rPr lang="zh-CN" altLang="en-US" sz="2800" b="1">
                <a:latin typeface="华文中宋" panose="02010600040101010101" charset="-122"/>
                <a:ea typeface="华文中宋" panose="02010600040101010101" charset="-122"/>
                <a:cs typeface="华文中宋" panose="02010600040101010101" charset="-122"/>
                <a:sym typeface="+mn-ea"/>
              </a:rPr>
              <a:t>① </a:t>
            </a:r>
            <a:r>
              <a:rPr lang="en-US" altLang="zh-CN" sz="2800" b="1" err="1">
                <a:latin typeface="华文中宋" panose="02010600040101010101" charset="-122"/>
                <a:ea typeface="华文中宋" panose="02010600040101010101" charset="-122"/>
                <a:cs typeface="华文中宋" panose="02010600040101010101" charset="-122"/>
                <a:sym typeface="+mn-ea"/>
              </a:rPr>
              <a:t>寡头政治：</a:t>
            </a:r>
            <a:r>
              <a:rPr lang="zh-CN" altLang="en-US" sz="2800" b="1">
                <a:latin typeface="华文中宋" panose="02010600040101010101" charset="-122"/>
                <a:ea typeface="华文中宋" panose="02010600040101010101" charset="-122"/>
                <a:cs typeface="华文中宋" panose="02010600040101010101" charset="-122"/>
                <a:sym typeface="+mn-ea"/>
              </a:rPr>
              <a:t>斯巴达</a:t>
            </a:r>
          </a:p>
        </p:txBody>
      </p:sp>
      <p:sp>
        <p:nvSpPr>
          <p:cNvPr id="3" name="文本框 2"/>
          <p:cNvSpPr txBox="1"/>
          <p:nvPr>
            <p:custDataLst>
              <p:tags r:id="rId2"/>
            </p:custDataLst>
          </p:nvPr>
        </p:nvSpPr>
        <p:spPr>
          <a:xfrm>
            <a:off x="-8255" y="869950"/>
            <a:ext cx="339344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（三）古希腊文明</a:t>
            </a:r>
          </a:p>
        </p:txBody>
      </p:sp>
      <p:sp>
        <p:nvSpPr>
          <p:cNvPr id="4" name="文本框 3"/>
          <p:cNvSpPr txBox="1"/>
          <p:nvPr>
            <p:custDataLst>
              <p:tags r:id="rId3"/>
            </p:custDataLst>
          </p:nvPr>
        </p:nvSpPr>
        <p:spPr>
          <a:xfrm>
            <a:off x="2972435" y="869950"/>
            <a:ext cx="3662045" cy="521970"/>
          </a:xfrm>
          <a:prstGeom prst="rect">
            <a:avLst/>
          </a:prstGeom>
          <a:noFill/>
        </p:spPr>
        <p:txBody>
          <a:bodyPr wrap="square" rtlCol="0" anchor="t">
            <a:spAutoFit/>
          </a:bodyPr>
          <a:lstStyle/>
          <a:p>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C0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海洋文明的典型</a:t>
            </a:r>
          </a:p>
        </p:txBody>
      </p:sp>
      <p:sp>
        <p:nvSpPr>
          <p:cNvPr id="5" name="文本框 4"/>
          <p:cNvSpPr txBox="1"/>
          <p:nvPr>
            <p:custDataLst>
              <p:tags r:id="rId4"/>
            </p:custDataLst>
          </p:nvPr>
        </p:nvSpPr>
        <p:spPr>
          <a:xfrm>
            <a:off x="247015" y="139192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6" name="文本框 5"/>
          <p:cNvSpPr txBox="1"/>
          <p:nvPr>
            <p:custDataLst>
              <p:tags r:id="rId5"/>
            </p:custDataLst>
          </p:nvPr>
        </p:nvSpPr>
        <p:spPr>
          <a:xfrm>
            <a:off x="0" y="1892300"/>
            <a:ext cx="1959610" cy="521970"/>
          </a:xfrm>
          <a:prstGeom prst="rect">
            <a:avLst/>
          </a:prstGeom>
          <a:noFill/>
        </p:spPr>
        <p:txBody>
          <a:bodyPr wrap="square" rtlCol="0" anchor="t">
            <a:spAutoFit/>
          </a:bodyPr>
          <a:lstStyle/>
          <a:p>
            <a:pPr algn="l">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a:t>
            </a:r>
            <a:r>
              <a:rPr lang="en-US" altLang="zh-CN" sz="2800" b="1">
                <a:latin typeface="华文中宋" panose="02010600040101010101" charset="-122"/>
                <a:ea typeface="华文中宋" panose="02010600040101010101" charset="-122"/>
                <a:cs typeface="华文中宋" panose="02010600040101010101" charset="-122"/>
                <a:sym typeface="+mn-ea"/>
              </a:rPr>
              <a:t>1</a:t>
            </a:r>
            <a:r>
              <a:rPr lang="zh-CN" altLang="en-US" sz="2800" b="1">
                <a:latin typeface="华文中宋" panose="02010600040101010101" charset="-122"/>
                <a:ea typeface="华文中宋" panose="02010600040101010101" charset="-122"/>
                <a:cs typeface="华文中宋" panose="02010600040101010101" charset="-122"/>
                <a:sym typeface="+mn-ea"/>
              </a:rPr>
              <a:t>）政治：</a:t>
            </a:r>
            <a:r>
              <a:rPr lang="zh-CN" altLang="en-US" sz="2400" b="1">
                <a:latin typeface="微软雅黑" panose="020B0503020204020204" charset="-122"/>
                <a:ea typeface="微软雅黑" panose="020B0503020204020204" charset="-122"/>
                <a:cs typeface="Times New Roman" panose="02020603050405020304" pitchFamily="18" charset="0"/>
                <a:sym typeface="+mn-ea"/>
              </a:rPr>
              <a:t> </a:t>
            </a:r>
            <a:endParaRPr lang="en-US" altLang="en-US" sz="2400">
              <a:latin typeface="微软雅黑" panose="020B0503020204020204" charset="-122"/>
              <a:ea typeface="微软雅黑" panose="020B0503020204020204" charset="-122"/>
              <a:cs typeface="Times New Roman" panose="02020603050405020304" pitchFamily="18" charset="0"/>
              <a:sym typeface="+mn-ea"/>
            </a:endParaRPr>
          </a:p>
        </p:txBody>
      </p:sp>
      <p:sp>
        <p:nvSpPr>
          <p:cNvPr id="7" name="文本框 6"/>
          <p:cNvSpPr txBox="1"/>
          <p:nvPr/>
        </p:nvSpPr>
        <p:spPr>
          <a:xfrm>
            <a:off x="5640070" y="1854200"/>
            <a:ext cx="3637915" cy="565150"/>
          </a:xfrm>
          <a:prstGeom prst="rect">
            <a:avLst/>
          </a:prstGeom>
          <a:noFill/>
        </p:spPr>
        <p:txBody>
          <a:bodyPr wrap="square" rtlCol="0" anchor="t">
            <a:spAutoFit/>
          </a:bodyPr>
          <a:lstStyle/>
          <a:p>
            <a:pPr indent="0">
              <a:lnSpc>
                <a:spcPct val="110000"/>
              </a:lnSpc>
              <a:buNone/>
            </a:pPr>
            <a:r>
              <a:rPr lang="en-US" altLang="zh-CN" sz="2800" b="1">
                <a:latin typeface="华文中宋" panose="02010600040101010101" charset="-122"/>
                <a:ea typeface="华文中宋" panose="02010600040101010101" charset="-122"/>
                <a:cs typeface="华文中宋" panose="02010600040101010101" charset="-122"/>
                <a:sym typeface="+mn-ea"/>
              </a:rPr>
              <a:t>② 民主政治</a:t>
            </a:r>
            <a:r>
              <a:rPr lang="zh-CN" altLang="en-US" sz="2800" b="1">
                <a:latin typeface="华文中宋" panose="02010600040101010101" charset="-122"/>
                <a:ea typeface="华文中宋" panose="02010600040101010101" charset="-122"/>
                <a:cs typeface="华文中宋" panose="02010600040101010101" charset="-122"/>
                <a:sym typeface="+mn-ea"/>
              </a:rPr>
              <a:t>：雅典</a:t>
            </a:r>
          </a:p>
        </p:txBody>
      </p:sp>
      <p:sp>
        <p:nvSpPr>
          <p:cNvPr id="16" name="文本框 15"/>
          <p:cNvSpPr txBox="1"/>
          <p:nvPr>
            <p:custDataLst>
              <p:tags r:id="rId6"/>
            </p:custDataLst>
          </p:nvPr>
        </p:nvSpPr>
        <p:spPr>
          <a:xfrm>
            <a:off x="980393" y="2467307"/>
            <a:ext cx="7650480" cy="521970"/>
          </a:xfrm>
          <a:prstGeom prst="rect">
            <a:avLst/>
          </a:prstGeom>
          <a:noFill/>
        </p:spPr>
        <p:txBody>
          <a:bodyPr wrap="none" rtlCol="0">
            <a:spAutoFit/>
          </a:bodyPr>
          <a:lstStyle/>
          <a:p>
            <a:pPr algn="l"/>
            <a:r>
              <a:rPr lang="zh-CN" altLang="en-US" sz="2800" b="1">
                <a:solidFill>
                  <a:schemeClr val="tx1"/>
                </a:solidFill>
                <a:latin typeface="微软雅黑" panose="020B0503020204020204" charset="-122"/>
                <a:ea typeface="微软雅黑" panose="020B0503020204020204" charset="-122"/>
                <a:cs typeface="宋体" panose="02010600030101010101" pitchFamily="2" charset="-122"/>
                <a:sym typeface="+mn-ea"/>
              </a:rPr>
              <a:t>问题探究：如何认识雅典民主政治？有何特点？</a:t>
            </a:r>
          </a:p>
        </p:txBody>
      </p:sp>
      <p:sp>
        <p:nvSpPr>
          <p:cNvPr id="9" name="矩形标注 8"/>
          <p:cNvSpPr/>
          <p:nvPr/>
        </p:nvSpPr>
        <p:spPr>
          <a:xfrm>
            <a:off x="3172460" y="1393190"/>
            <a:ext cx="1761490" cy="455295"/>
          </a:xfrm>
          <a:prstGeom prst="wedgeRectCallout">
            <a:avLst>
              <a:gd name="adj1" fmla="val -34770"/>
              <a:gd name="adj2" fmla="val 801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nSpc>
                <a:spcPct val="110000"/>
              </a:lnSpc>
              <a:buNone/>
            </a:pPr>
            <a:r>
              <a:rPr lang="zh-CN" altLang="en-US" sz="2400" b="1">
                <a:latin typeface="微软雅黑" panose="020B0503020204020204" charset="-122"/>
                <a:ea typeface="微软雅黑" panose="020B0503020204020204" charset="-122"/>
                <a:cs typeface="微软雅黑" panose="020B0503020204020204" charset="-122"/>
                <a:sym typeface="+mn-ea"/>
              </a:rPr>
              <a:t>少数人掌权</a:t>
            </a:r>
          </a:p>
        </p:txBody>
      </p:sp>
      <p:sp>
        <p:nvSpPr>
          <p:cNvPr id="11" name="矩形标注 10"/>
          <p:cNvSpPr/>
          <p:nvPr/>
        </p:nvSpPr>
        <p:spPr>
          <a:xfrm>
            <a:off x="6726555" y="1341755"/>
            <a:ext cx="2063115" cy="455295"/>
          </a:xfrm>
          <a:prstGeom prst="wedgeRectCallout">
            <a:avLst>
              <a:gd name="adj1" fmla="val -34770"/>
              <a:gd name="adj2" fmla="val 801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nSpc>
                <a:spcPct val="110000"/>
              </a:lnSpc>
              <a:buNone/>
            </a:pPr>
            <a:r>
              <a:rPr lang="zh-CN" altLang="en-US" sz="2400" b="1">
                <a:latin typeface="微软雅黑" panose="020B0503020204020204" charset="-122"/>
                <a:ea typeface="微软雅黑" panose="020B0503020204020204" charset="-122"/>
                <a:cs typeface="微软雅黑" panose="020B0503020204020204" charset="-122"/>
                <a:sym typeface="+mn-ea"/>
              </a:rPr>
              <a:t>多数公民掌权</a:t>
            </a:r>
          </a:p>
        </p:txBody>
      </p:sp>
      <p:pic>
        <p:nvPicPr>
          <p:cNvPr id="23554" name="Picture 3"/>
          <p:cNvPicPr>
            <a:picLocks noChangeAspect="1"/>
          </p:cNvPicPr>
          <p:nvPr>
            <p:custDataLst>
              <p:tags r:id="rId7"/>
            </p:custDataLst>
          </p:nvPr>
        </p:nvPicPr>
        <p:blipFill>
          <a:blip r:embed="rId26" cstate="print"/>
          <a:stretch>
            <a:fillRect/>
          </a:stretch>
        </p:blipFill>
        <p:spPr>
          <a:xfrm>
            <a:off x="980440" y="2968625"/>
            <a:ext cx="5916930" cy="3655695"/>
          </a:xfrm>
          <a:prstGeom prst="rect">
            <a:avLst/>
          </a:prstGeom>
          <a:noFill/>
          <a:ln w="9525">
            <a:noFill/>
          </a:ln>
        </p:spPr>
      </p:pic>
      <p:pic>
        <p:nvPicPr>
          <p:cNvPr id="8" name="图片 7"/>
          <p:cNvPicPr/>
          <p:nvPr>
            <p:custDataLst>
              <p:tags r:id="rId8"/>
            </p:custDataLst>
          </p:nvPr>
        </p:nvPicPr>
        <p:blipFill>
          <a:blip r:embed="rId27" cstate="print"/>
          <a:srcRect l="26577" t="32392" r="21537"/>
          <a:stretch>
            <a:fillRect/>
          </a:stretch>
        </p:blipFill>
        <p:spPr>
          <a:xfrm>
            <a:off x="95250" y="2285365"/>
            <a:ext cx="1095375" cy="1047750"/>
          </a:xfrm>
          <a:prstGeom prst="rect">
            <a:avLst/>
          </a:prstGeom>
          <a:noFill/>
          <a:ln w="9525">
            <a:noFill/>
          </a:ln>
        </p:spPr>
      </p:pic>
      <p:sp>
        <p:nvSpPr>
          <p:cNvPr id="12" name="圆角矩形标注 11"/>
          <p:cNvSpPr/>
          <p:nvPr/>
        </p:nvSpPr>
        <p:spPr>
          <a:xfrm>
            <a:off x="95250" y="5364480"/>
            <a:ext cx="2804795" cy="1047115"/>
          </a:xfrm>
          <a:prstGeom prst="wedgeRoundRectCallout">
            <a:avLst>
              <a:gd name="adj1" fmla="val -9316"/>
              <a:gd name="adj2" fmla="val -94028"/>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gn="l" defTabSz="914400" eaLnBrk="0" fontAlgn="auto" hangingPunct="0">
              <a:lnSpc>
                <a:spcPct val="85000"/>
              </a:lnSpc>
              <a:spcBef>
                <a:spcPct val="0"/>
              </a:spcBef>
              <a:buNone/>
            </a:pPr>
            <a:r>
              <a:rPr lang="zh-CN" altLang="en-US" sz="2400" b="1">
                <a:solidFill>
                  <a:schemeClr val="bg1"/>
                </a:solidFill>
                <a:latin typeface="楷体" panose="02010609060101010101" charset="-122"/>
                <a:ea typeface="楷体" panose="02010609060101010101" charset="-122"/>
                <a:cs typeface="微软雅黑" panose="020B0503020204020204" charset="-122"/>
                <a:sym typeface="+mn-ea"/>
              </a:rPr>
              <a:t>公民大会举手表决，首席将军执掌军政大权。任期制</a:t>
            </a:r>
          </a:p>
        </p:txBody>
      </p:sp>
      <p:sp>
        <p:nvSpPr>
          <p:cNvPr id="19" name="圆角矩形标注 18"/>
          <p:cNvSpPr/>
          <p:nvPr/>
        </p:nvSpPr>
        <p:spPr>
          <a:xfrm>
            <a:off x="167640" y="3218815"/>
            <a:ext cx="2922905" cy="840740"/>
          </a:xfrm>
          <a:prstGeom prst="wedgeRoundRectCallout">
            <a:avLst>
              <a:gd name="adj1" fmla="val 56407"/>
              <a:gd name="adj2" fmla="val 96374"/>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gn="l" defTabSz="914400" eaLnBrk="0" fontAlgn="auto" hangingPunct="0">
              <a:lnSpc>
                <a:spcPct val="85000"/>
              </a:lnSpc>
              <a:spcBef>
                <a:spcPct val="0"/>
              </a:spcBef>
              <a:buNone/>
            </a:pPr>
            <a:r>
              <a:rPr lang="zh-CN" altLang="en-US" sz="2400" b="1">
                <a:solidFill>
                  <a:schemeClr val="bg2"/>
                </a:solidFill>
                <a:latin typeface="楷体" panose="02010609060101010101" charset="-122"/>
                <a:ea typeface="楷体" panose="02010609060101010101" charset="-122"/>
                <a:cs typeface="微软雅黑" panose="020B0503020204020204" charset="-122"/>
                <a:sym typeface="+mn-ea"/>
              </a:rPr>
              <a:t>国家最高权力机关全体公民参加</a:t>
            </a:r>
          </a:p>
        </p:txBody>
      </p:sp>
      <p:sp>
        <p:nvSpPr>
          <p:cNvPr id="20" name="圆角矩形标注 19"/>
          <p:cNvSpPr/>
          <p:nvPr/>
        </p:nvSpPr>
        <p:spPr>
          <a:xfrm>
            <a:off x="5350510" y="3037840"/>
            <a:ext cx="2922905" cy="778510"/>
          </a:xfrm>
          <a:prstGeom prst="wedgeRoundRectCallout">
            <a:avLst>
              <a:gd name="adj1" fmla="val -36530"/>
              <a:gd name="adj2" fmla="val 110522"/>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fontAlgn="auto">
              <a:lnSpc>
                <a:spcPct val="100000"/>
              </a:lnSpc>
            </a:pPr>
            <a:r>
              <a:rPr lang="zh-CN" altLang="en-US" sz="2400" b="1">
                <a:solidFill>
                  <a:schemeClr val="bg2"/>
                </a:solidFill>
                <a:latin typeface="楷体" panose="02010609060101010101" charset="-122"/>
                <a:ea typeface="楷体" panose="02010609060101010101" charset="-122"/>
                <a:cs typeface="微软雅黑" panose="020B0503020204020204" charset="-122"/>
                <a:sym typeface="+mn-ea"/>
              </a:rPr>
              <a:t>日常司法和监察机关。任期制；抽签</a:t>
            </a:r>
          </a:p>
        </p:txBody>
      </p:sp>
      <p:sp>
        <p:nvSpPr>
          <p:cNvPr id="22" name="圆角矩形标注 21"/>
          <p:cNvSpPr/>
          <p:nvPr/>
        </p:nvSpPr>
        <p:spPr>
          <a:xfrm>
            <a:off x="5088890" y="5462270"/>
            <a:ext cx="3183890" cy="1089660"/>
          </a:xfrm>
          <a:prstGeom prst="wedgeRoundRectCallout">
            <a:avLst>
              <a:gd name="adj1" fmla="val -63447"/>
              <a:gd name="adj2" fmla="val -1128"/>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0" algn="l" defTabSz="914400" eaLnBrk="0" fontAlgn="auto" hangingPunct="0">
              <a:lnSpc>
                <a:spcPct val="85000"/>
              </a:lnSpc>
              <a:spcBef>
                <a:spcPct val="0"/>
              </a:spcBef>
              <a:buNone/>
            </a:pPr>
            <a:r>
              <a:rPr lang="zh-CN" altLang="en-US" sz="2400" b="1">
                <a:solidFill>
                  <a:schemeClr val="bg2"/>
                </a:solidFill>
                <a:latin typeface="楷体" panose="02010609060101010101" charset="-122"/>
                <a:ea typeface="楷体" panose="02010609060101010101" charset="-122"/>
                <a:cs typeface="微软雅黑" panose="020B0503020204020204" charset="-122"/>
                <a:sym typeface="+mn-ea"/>
              </a:rPr>
              <a:t>公民大会常设机构，任期制；抽签；各部落轮流执政</a:t>
            </a:r>
          </a:p>
        </p:txBody>
      </p:sp>
      <p:sp>
        <p:nvSpPr>
          <p:cNvPr id="23" name="文本框 22"/>
          <p:cNvSpPr txBox="1"/>
          <p:nvPr>
            <p:custDataLst>
              <p:tags r:id="rId9"/>
            </p:custDataLst>
          </p:nvPr>
        </p:nvSpPr>
        <p:spPr>
          <a:xfrm>
            <a:off x="8789035" y="2881630"/>
            <a:ext cx="2074545" cy="521970"/>
          </a:xfrm>
          <a:prstGeom prst="rect">
            <a:avLst/>
          </a:prstGeom>
          <a:noFill/>
          <a:ln w="12700" cmpd="sng">
            <a:solidFill>
              <a:srgbClr val="C00000"/>
            </a:solidFill>
            <a:prstDash val="solid"/>
          </a:ln>
        </p:spPr>
        <p:txBody>
          <a:bodyPr wrap="square" anchor="t">
            <a:spAutoFit/>
          </a:bodyPr>
          <a:lstStyle/>
          <a:p>
            <a:r>
              <a:rPr lang="zh-CN" altLang="en-US" sz="2800" b="1">
                <a:solidFill>
                  <a:srgbClr val="C00000"/>
                </a:solidFill>
                <a:latin typeface="微软雅黑" panose="020B0503020204020204" charset="-122"/>
                <a:ea typeface="微软雅黑" panose="020B0503020204020204" charset="-122"/>
              </a:rPr>
              <a:t>①人民主权</a:t>
            </a:r>
          </a:p>
        </p:txBody>
      </p:sp>
      <p:sp>
        <p:nvSpPr>
          <p:cNvPr id="24" name="文本框 23"/>
          <p:cNvSpPr txBox="1"/>
          <p:nvPr>
            <p:custDataLst>
              <p:tags r:id="rId10"/>
            </p:custDataLst>
          </p:nvPr>
        </p:nvSpPr>
        <p:spPr>
          <a:xfrm>
            <a:off x="8789035" y="3537585"/>
            <a:ext cx="2074545" cy="521970"/>
          </a:xfrm>
          <a:prstGeom prst="rect">
            <a:avLst/>
          </a:prstGeom>
          <a:noFill/>
          <a:ln w="12700" cmpd="sng">
            <a:solidFill>
              <a:srgbClr val="C00000"/>
            </a:solidFill>
            <a:prstDash val="solid"/>
          </a:ln>
        </p:spPr>
        <p:txBody>
          <a:bodyPr wrap="square" anchor="t">
            <a:spAutoFit/>
          </a:bodyPr>
          <a:lstStyle/>
          <a:p>
            <a:r>
              <a:rPr lang="zh-CN" altLang="en-US" sz="2800" b="1">
                <a:solidFill>
                  <a:srgbClr val="C00000"/>
                </a:solidFill>
                <a:latin typeface="微软雅黑" panose="020B0503020204020204" charset="-122"/>
                <a:ea typeface="微软雅黑" panose="020B0503020204020204" charset="-122"/>
              </a:rPr>
              <a:t>②法律至上</a:t>
            </a:r>
          </a:p>
        </p:txBody>
      </p:sp>
      <p:sp>
        <p:nvSpPr>
          <p:cNvPr id="25" name="文本框 24"/>
          <p:cNvSpPr txBox="1"/>
          <p:nvPr>
            <p:custDataLst>
              <p:tags r:id="rId11"/>
            </p:custDataLst>
          </p:nvPr>
        </p:nvSpPr>
        <p:spPr>
          <a:xfrm>
            <a:off x="8789035" y="4193540"/>
            <a:ext cx="2073910" cy="521970"/>
          </a:xfrm>
          <a:prstGeom prst="rect">
            <a:avLst/>
          </a:prstGeom>
          <a:noFill/>
          <a:ln w="12700" cmpd="sng">
            <a:solidFill>
              <a:srgbClr val="C00000"/>
            </a:solidFill>
            <a:prstDash val="solid"/>
          </a:ln>
        </p:spPr>
        <p:txBody>
          <a:bodyPr wrap="square" anchor="t">
            <a:spAutoFit/>
          </a:bodyPr>
          <a:lstStyle/>
          <a:p>
            <a:r>
              <a:rPr lang="zh-CN" altLang="en-US" sz="2800" b="1">
                <a:solidFill>
                  <a:srgbClr val="C00000"/>
                </a:solidFill>
                <a:latin typeface="微软雅黑" panose="020B0503020204020204" charset="-122"/>
                <a:ea typeface="微软雅黑" panose="020B0503020204020204" charset="-122"/>
              </a:rPr>
              <a:t>③轮番而治</a:t>
            </a:r>
          </a:p>
        </p:txBody>
      </p:sp>
      <p:sp>
        <p:nvSpPr>
          <p:cNvPr id="26" name="文本框 25"/>
          <p:cNvSpPr txBox="1"/>
          <p:nvPr>
            <p:custDataLst>
              <p:tags r:id="rId12"/>
            </p:custDataLst>
          </p:nvPr>
        </p:nvSpPr>
        <p:spPr>
          <a:xfrm>
            <a:off x="8789670" y="4849495"/>
            <a:ext cx="2075180" cy="521970"/>
          </a:xfrm>
          <a:prstGeom prst="rect">
            <a:avLst/>
          </a:prstGeom>
          <a:noFill/>
          <a:ln w="12700" cmpd="sng">
            <a:solidFill>
              <a:srgbClr val="C00000"/>
            </a:solidFill>
            <a:prstDash val="solid"/>
          </a:ln>
        </p:spPr>
        <p:txBody>
          <a:bodyPr wrap="square" anchor="t">
            <a:spAutoFit/>
          </a:bodyPr>
          <a:lstStyle/>
          <a:p>
            <a:r>
              <a:rPr lang="zh-CN" altLang="en-US" sz="2800" b="1">
                <a:solidFill>
                  <a:srgbClr val="C00000"/>
                </a:solidFill>
                <a:latin typeface="微软雅黑" panose="020B0503020204020204" charset="-122"/>
                <a:ea typeface="微软雅黑" panose="020B0503020204020204" charset="-122"/>
              </a:rPr>
              <a:t>④直接民主</a:t>
            </a:r>
          </a:p>
        </p:txBody>
      </p:sp>
      <p:sp>
        <p:nvSpPr>
          <p:cNvPr id="27" name="文本框 26"/>
          <p:cNvSpPr txBox="1"/>
          <p:nvPr>
            <p:custDataLst>
              <p:tags r:id="rId13"/>
            </p:custDataLst>
          </p:nvPr>
        </p:nvSpPr>
        <p:spPr>
          <a:xfrm>
            <a:off x="8789670" y="5505450"/>
            <a:ext cx="2074545" cy="521970"/>
          </a:xfrm>
          <a:prstGeom prst="rect">
            <a:avLst/>
          </a:prstGeom>
          <a:noFill/>
          <a:ln w="9525">
            <a:solidFill>
              <a:srgbClr val="C00000"/>
            </a:solidFill>
          </a:ln>
        </p:spPr>
        <p:txBody>
          <a:bodyPr wrap="square" anchor="t">
            <a:spAutoFit/>
          </a:bodyPr>
          <a:lstStyle/>
          <a:p>
            <a:r>
              <a:rPr lang="zh-CN" altLang="en-US" sz="2800" b="1">
                <a:solidFill>
                  <a:srgbClr val="C00000"/>
                </a:solidFill>
                <a:latin typeface="微软雅黑" panose="020B0503020204020204" charset="-122"/>
                <a:ea typeface="微软雅黑" panose="020B0503020204020204" charset="-122"/>
              </a:rPr>
              <a:t>⑤权力制约</a:t>
            </a:r>
          </a:p>
        </p:txBody>
      </p:sp>
      <p:sp>
        <p:nvSpPr>
          <p:cNvPr id="41" name="文本框 40"/>
          <p:cNvSpPr txBox="1"/>
          <p:nvPr>
            <p:custDataLst>
              <p:tags r:id="rId14"/>
            </p:custDataLst>
          </p:nvPr>
        </p:nvSpPr>
        <p:spPr>
          <a:xfrm>
            <a:off x="8789670" y="6161405"/>
            <a:ext cx="2074545" cy="521970"/>
          </a:xfrm>
          <a:prstGeom prst="rect">
            <a:avLst/>
          </a:prstGeom>
          <a:noFill/>
          <a:ln w="9525">
            <a:solidFill>
              <a:srgbClr val="C00000"/>
            </a:solidFill>
          </a:ln>
        </p:spPr>
        <p:txBody>
          <a:bodyPr wrap="square" anchor="t">
            <a:spAutoFit/>
          </a:bodyPr>
          <a:lstStyle/>
          <a:p>
            <a:r>
              <a:rPr lang="zh-CN" altLang="en-US" sz="2800" b="1">
                <a:solidFill>
                  <a:srgbClr val="C00000"/>
                </a:solidFill>
                <a:latin typeface="微软雅黑" panose="020B0503020204020204" charset="-122"/>
                <a:ea typeface="微软雅黑" panose="020B0503020204020204" charset="-122"/>
              </a:rPr>
              <a:t>⑥公民意识</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554"/>
                                        </p:tgtEl>
                                        <p:attrNameLst>
                                          <p:attrName>style.visibility</p:attrName>
                                        </p:attrNameLst>
                                      </p:cBhvr>
                                      <p:to>
                                        <p:strVal val="visible"/>
                                      </p:to>
                                    </p:set>
                                    <p:anim calcmode="lin" valueType="num">
                                      <p:cBhvr additive="base">
                                        <p:cTn id="31" dur="500" fill="hold"/>
                                        <p:tgtEl>
                                          <p:spTgt spid="23554"/>
                                        </p:tgtEl>
                                        <p:attrNameLst>
                                          <p:attrName>ppt_x</p:attrName>
                                        </p:attrNameLst>
                                      </p:cBhvr>
                                      <p:tavLst>
                                        <p:tav tm="0">
                                          <p:val>
                                            <p:strVal val="#ppt_x"/>
                                          </p:val>
                                        </p:tav>
                                        <p:tav tm="100000">
                                          <p:val>
                                            <p:strVal val="#ppt_x"/>
                                          </p:val>
                                        </p:tav>
                                      </p:tavLst>
                                    </p:anim>
                                    <p:anim calcmode="lin" valueType="num">
                                      <p:cBhvr additive="base">
                                        <p:cTn id="32"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strips(downLeft)">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strips(downLeft)">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1"/>
      <p:bldP spid="6" grpId="0"/>
      <p:bldP spid="6" grpId="1"/>
      <p:bldP spid="7" grpId="0"/>
      <p:bldP spid="7" grpId="1"/>
      <p:bldP spid="16" grpId="0"/>
      <p:bldP spid="16" grpId="1"/>
      <p:bldP spid="9" grpId="0" animBg="1"/>
      <p:bldP spid="9" grpId="1" animBg="1"/>
      <p:bldP spid="11" grpId="0" animBg="1"/>
      <p:bldP spid="11" grpId="1" animBg="1"/>
      <p:bldP spid="12" grpId="0" animBg="1"/>
      <p:bldP spid="12" grpId="1" animBg="1"/>
      <p:bldP spid="19" grpId="0" animBg="1"/>
      <p:bldP spid="19" grpId="1" animBg="1"/>
      <p:bldP spid="20" grpId="0" animBg="1"/>
      <p:bldP spid="20" grpId="1" animBg="1"/>
      <p:bldP spid="22" grpId="0" animBg="1"/>
      <p:bldP spid="22" grpId="1" animBg="1"/>
      <p:bldP spid="23" grpId="0" bldLvl="0" animBg="1"/>
      <p:bldP spid="23" grpId="1" animBg="1"/>
      <p:bldP spid="24" grpId="0" bldLvl="0" animBg="1"/>
      <p:bldP spid="24" grpId="1" animBg="1"/>
      <p:bldP spid="25" grpId="0" bldLvl="0" animBg="1"/>
      <p:bldP spid="25" grpId="1" animBg="1"/>
      <p:bldP spid="26" grpId="0" bldLvl="0" animBg="1"/>
      <p:bldP spid="26" grpId="1" animBg="1"/>
      <p:bldP spid="27" grpId="0" bldLvl="0" animBg="1"/>
      <p:bldP spid="4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6"/>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7"/>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8"/>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9"/>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0"/>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1"/>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2"/>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3"/>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14"/>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5"/>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16" name="文本框 15"/>
          <p:cNvSpPr txBox="1"/>
          <p:nvPr>
            <p:custDataLst>
              <p:tags r:id="rId2"/>
            </p:custDataLst>
          </p:nvPr>
        </p:nvSpPr>
        <p:spPr>
          <a:xfrm>
            <a:off x="1080723" y="900762"/>
            <a:ext cx="7294880" cy="521970"/>
          </a:xfrm>
          <a:prstGeom prst="rect">
            <a:avLst/>
          </a:prstGeom>
          <a:noFill/>
        </p:spPr>
        <p:txBody>
          <a:bodyPr wrap="none" rtlCol="0">
            <a:spAutoFit/>
          </a:bodyPr>
          <a:lstStyle/>
          <a:p>
            <a:pPr algn="l"/>
            <a:r>
              <a:rPr lang="zh-CN" altLang="en-US" sz="2800" b="1">
                <a:solidFill>
                  <a:schemeClr val="tx1"/>
                </a:solidFill>
                <a:latin typeface="微软雅黑" panose="020B0503020204020204" charset="-122"/>
                <a:ea typeface="微软雅黑" panose="020B0503020204020204" charset="-122"/>
                <a:cs typeface="宋体" panose="02010600030101010101" pitchFamily="2" charset="-122"/>
                <a:sym typeface="+mn-ea"/>
              </a:rPr>
              <a:t>问题探究：我们如何评价雅典的民主政治呢？</a:t>
            </a:r>
            <a:endParaRPr lang="en-US" altLang="zh-CN" sz="2800" b="1">
              <a:solidFill>
                <a:schemeClr val="tx1"/>
              </a:solidFill>
              <a:latin typeface="微软雅黑" panose="020B0503020204020204" charset="-122"/>
              <a:ea typeface="微软雅黑" panose="020B0503020204020204" charset="-122"/>
              <a:cs typeface="宋体" panose="02010600030101010101" pitchFamily="2" charset="-122"/>
              <a:sym typeface="+mn-ea"/>
            </a:endParaRPr>
          </a:p>
        </p:txBody>
      </p:sp>
      <p:sp>
        <p:nvSpPr>
          <p:cNvPr id="3" name="文本框 2"/>
          <p:cNvSpPr txBox="1"/>
          <p:nvPr/>
        </p:nvSpPr>
        <p:spPr>
          <a:xfrm>
            <a:off x="158750" y="4866005"/>
            <a:ext cx="1422400" cy="521970"/>
          </a:xfrm>
          <a:prstGeom prst="rect">
            <a:avLst/>
          </a:prstGeom>
          <a:solidFill>
            <a:srgbClr val="C00000"/>
          </a:solidFill>
        </p:spPr>
        <p:txBody>
          <a:bodyPr wrap="square" rtlCol="0">
            <a:spAutoFit/>
          </a:bodyPr>
          <a:lstStyle/>
          <a:p>
            <a:r>
              <a:rPr lang="zh-CN" altLang="en-US" sz="2800" b="1">
                <a:solidFill>
                  <a:schemeClr val="bg1"/>
                </a:solidFill>
              </a:rPr>
              <a:t>积极性</a:t>
            </a:r>
          </a:p>
        </p:txBody>
      </p:sp>
      <p:sp>
        <p:nvSpPr>
          <p:cNvPr id="16386" name="Rectangle 2"/>
          <p:cNvSpPr>
            <a:spLocks noGrp="1" noChangeArrowheads="1"/>
          </p:cNvSpPr>
          <p:nvPr>
            <p:ph idx="4294967295"/>
          </p:nvPr>
        </p:nvSpPr>
        <p:spPr>
          <a:xfrm>
            <a:off x="158750" y="2504440"/>
            <a:ext cx="11746865" cy="2162810"/>
          </a:xfrm>
          <a:ln w="38100">
            <a:solidFill>
              <a:schemeClr val="accent4">
                <a:lumMod val="50000"/>
              </a:schemeClr>
            </a:solidFill>
          </a:ln>
        </p:spPr>
        <p:txBody>
          <a:bodyPr vert="horz" wrap="square" lIns="91440" tIns="45720" rIns="91440" bIns="45720" numCol="1" rtlCol="0" anchor="t" anchorCtr="0" compatLnSpc="1">
            <a:noAutofit/>
          </a:bodyPr>
          <a:lstStyle/>
          <a:p>
            <a:pPr marL="342900" marR="0" lvl="0" indent="-342900" algn="just" defTabSz="914400" rtl="0" eaLnBrk="1" fontAlgn="auto" latinLnBrk="0" hangingPunct="1">
              <a:lnSpc>
                <a:spcPct val="120000"/>
              </a:lnSpc>
              <a:spcBef>
                <a:spcPct val="20000"/>
              </a:spcBef>
              <a:spcAft>
                <a:spcPts val="0"/>
              </a:spcAft>
              <a:buClr>
                <a:schemeClr val="tx2"/>
              </a:buClr>
              <a:buSzPct val="50000"/>
              <a:buFont typeface="Arial" panose="020B0604020202020204" pitchFamily="34" charset="0"/>
              <a:buNone/>
              <a:defRPr/>
            </a:pPr>
            <a:r>
              <a:rPr kumimoji="0" lang="zh-CN" altLang="en-US" sz="2400" b="1" i="0" u="none" strike="noStrike" kern="1200" cap="none" spc="0" normalizeH="0" baseline="0" noProof="0" dirty="0">
                <a:ln>
                  <a:noFill/>
                </a:ln>
                <a:solidFill>
                  <a:schemeClr val="tx1"/>
                </a:solidFill>
                <a:effectLst/>
                <a:uLnTx/>
                <a:uFillTx/>
                <a:latin typeface="黑体" panose="02010609060101010101" charset="-122"/>
                <a:ea typeface="黑体" panose="02010609060101010101" charset="-122"/>
                <a:cs typeface="楷体" panose="02010609060101010101" charset="-122"/>
              </a:rPr>
              <a:t>材料：</a:t>
            </a:r>
            <a:r>
              <a:rPr kumimoji="0" lang="zh-CN" altLang="en-US" sz="24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第一条：本</a:t>
            </a:r>
            <a:r>
              <a:rPr kumimoji="0" lang="zh-CN" altLang="en-US"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宪法</a:t>
            </a:r>
            <a:r>
              <a:rPr kumimoji="0" lang="zh-CN" altLang="en-US" sz="2400" b="1" i="0" u="none" strike="noStrike" kern="1200" cap="none" spc="0" normalizeH="0" baseline="0" noProof="0" dirty="0">
                <a:ln>
                  <a:noFill/>
                </a:ln>
                <a:solidFill>
                  <a:srgbClr val="C00000"/>
                </a:solidFill>
                <a:effectLst/>
                <a:uLnTx/>
                <a:uFillTx/>
                <a:latin typeface="楷体" panose="02010609060101010101" charset="-122"/>
                <a:ea typeface="楷体" panose="02010609060101010101" charset="-122"/>
                <a:cs typeface="楷体" panose="02010609060101010101" charset="-122"/>
              </a:rPr>
              <a:t>所授与</a:t>
            </a:r>
            <a:r>
              <a:rPr kumimoji="0" lang="zh-CN" altLang="en-US" sz="24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之立法权，均属于由参议院与众议院组成之合众国国会。</a:t>
            </a:r>
          </a:p>
          <a:p>
            <a:pPr marL="342900" marR="0" lvl="0" indent="-342900" algn="l" defTabSz="914400" rtl="0" eaLnBrk="1" fontAlgn="auto" latinLnBrk="0" hangingPunct="1">
              <a:lnSpc>
                <a:spcPct val="120000"/>
              </a:lnSpc>
              <a:spcBef>
                <a:spcPct val="20000"/>
              </a:spcBef>
              <a:spcAft>
                <a:spcPts val="0"/>
              </a:spcAft>
              <a:buClr>
                <a:schemeClr val="tx2"/>
              </a:buClr>
              <a:buSzPct val="50000"/>
              <a:buFont typeface="Arial" panose="020B0604020202020204" pitchFamily="34" charset="0"/>
              <a:buNone/>
              <a:defRPr/>
            </a:pPr>
            <a:r>
              <a:rPr kumimoji="0" lang="zh-CN" altLang="en-US" sz="24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      第二条：行政权属于美利坚合众国大总统。大总统之</a:t>
            </a:r>
            <a:r>
              <a:rPr kumimoji="0" lang="zh-CN" altLang="en-US"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任期</a:t>
            </a:r>
            <a:r>
              <a:rPr kumimoji="0" lang="zh-CN" altLang="en-US" sz="24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为四年，同任副总统之任期亦然，大总统与副总统，应依照下列手续</a:t>
            </a:r>
            <a:r>
              <a:rPr kumimoji="0" lang="zh-CN" altLang="en-US" sz="24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选举</a:t>
            </a:r>
            <a:r>
              <a:rPr kumimoji="0" lang="zh-CN" altLang="en-US" sz="24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之。</a:t>
            </a:r>
          </a:p>
          <a:p>
            <a:pPr marL="342900" marR="0" lvl="0" indent="-342900" algn="l" defTabSz="914400" rtl="0" eaLnBrk="1" fontAlgn="auto" latinLnBrk="0" hangingPunct="1">
              <a:lnSpc>
                <a:spcPct val="120000"/>
              </a:lnSpc>
              <a:spcBef>
                <a:spcPct val="20000"/>
              </a:spcBef>
              <a:spcAft>
                <a:spcPts val="0"/>
              </a:spcAft>
              <a:buClr>
                <a:schemeClr val="tx2"/>
              </a:buClr>
              <a:buSzPct val="50000"/>
              <a:buFont typeface="Arial" panose="020B0604020202020204" pitchFamily="34" charset="0"/>
              <a:buNone/>
              <a:defRPr/>
            </a:pPr>
            <a:r>
              <a:rPr kumimoji="0" lang="en-US" altLang="zh-CN" sz="24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                                                      ——</a:t>
            </a:r>
            <a:r>
              <a:rPr kumimoji="0" lang="zh-CN" altLang="en-US" sz="24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美国《</a:t>
            </a:r>
            <a:r>
              <a:rPr kumimoji="0" lang="en-US" altLang="zh-CN" sz="24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1787</a:t>
            </a:r>
            <a:r>
              <a:rPr kumimoji="0" lang="zh-CN" altLang="en-US" sz="2400" b="1" i="0" u="none" strike="noStrike" kern="1200" cap="none" spc="0" normalizeH="0" baseline="0" noProof="0" dirty="0">
                <a:ln>
                  <a:noFill/>
                </a:ln>
                <a:solidFill>
                  <a:schemeClr val="tx1"/>
                </a:solidFill>
                <a:effectLst/>
                <a:uLnTx/>
                <a:uFillTx/>
                <a:latin typeface="楷体" panose="02010609060101010101" charset="-122"/>
                <a:ea typeface="楷体" panose="02010609060101010101" charset="-122"/>
                <a:cs typeface="楷体" panose="02010609060101010101" charset="-122"/>
              </a:rPr>
              <a:t>年宪法》</a:t>
            </a:r>
          </a:p>
        </p:txBody>
      </p:sp>
      <p:pic>
        <p:nvPicPr>
          <p:cNvPr id="9" name="图片 8"/>
          <p:cNvPicPr/>
          <p:nvPr>
            <p:custDataLst>
              <p:tags r:id="rId3"/>
            </p:custDataLst>
          </p:nvPr>
        </p:nvPicPr>
        <p:blipFill>
          <a:blip r:embed="rId16" cstate="print"/>
          <a:srcRect l="26577" t="32392" r="21537"/>
          <a:stretch>
            <a:fillRect/>
          </a:stretch>
        </p:blipFill>
        <p:spPr>
          <a:xfrm>
            <a:off x="95250" y="504190"/>
            <a:ext cx="1095375" cy="1047750"/>
          </a:xfrm>
          <a:prstGeom prst="rect">
            <a:avLst/>
          </a:prstGeom>
          <a:noFill/>
          <a:ln w="9525">
            <a:noFill/>
          </a:ln>
        </p:spPr>
      </p:pic>
      <p:sp>
        <p:nvSpPr>
          <p:cNvPr id="10" name="文本框 9"/>
          <p:cNvSpPr txBox="1"/>
          <p:nvPr/>
        </p:nvSpPr>
        <p:spPr>
          <a:xfrm>
            <a:off x="1724660" y="6092825"/>
            <a:ext cx="6990715" cy="521970"/>
          </a:xfrm>
          <a:prstGeom prst="rect">
            <a:avLst/>
          </a:prstGeom>
          <a:noFill/>
        </p:spPr>
        <p:txBody>
          <a:bodyPr wrap="square" rtlCol="0" anchor="t">
            <a:spAutoFit/>
          </a:bodyPr>
          <a:lstStyle/>
          <a:p>
            <a:r>
              <a:rPr lang="zh-CN" altLang="en-US" sz="2800" b="1" dirty="0">
                <a:solidFill>
                  <a:srgbClr val="FF0000"/>
                </a:solidFill>
                <a:latin typeface="华文中宋" panose="02010600040101010101" charset="-122"/>
                <a:ea typeface="华文中宋" panose="02010600040101010101" charset="-122"/>
                <a:sym typeface="+mn-ea"/>
              </a:rPr>
              <a:t>③为近现代西方政治制度奠定了最初的基础。</a:t>
            </a:r>
          </a:p>
        </p:txBody>
      </p:sp>
      <p:sp>
        <p:nvSpPr>
          <p:cNvPr id="14" name="文本框 13"/>
          <p:cNvSpPr txBox="1"/>
          <p:nvPr>
            <p:custDataLst>
              <p:tags r:id="rId4"/>
            </p:custDataLst>
          </p:nvPr>
        </p:nvSpPr>
        <p:spPr>
          <a:xfrm>
            <a:off x="1724660" y="4866005"/>
            <a:ext cx="8742045" cy="521970"/>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800" b="1" noProof="0">
                <a:ln>
                  <a:noFill/>
                </a:ln>
                <a:solidFill>
                  <a:srgbClr val="FF0000"/>
                </a:solidFill>
                <a:effectLst/>
                <a:uLnTx/>
                <a:uFillTx/>
                <a:latin typeface="华文中宋" panose="02010600040101010101" charset="-122"/>
                <a:ea typeface="华文中宋" panose="02010600040101010101" charset="-122"/>
                <a:sym typeface="+mn-ea"/>
              </a:rPr>
              <a:t>①有利发挥公民的创造力。</a:t>
            </a:r>
          </a:p>
        </p:txBody>
      </p:sp>
      <p:sp>
        <p:nvSpPr>
          <p:cNvPr id="75779" name="Text Box 3"/>
          <p:cNvSpPr txBox="1"/>
          <p:nvPr/>
        </p:nvSpPr>
        <p:spPr>
          <a:xfrm>
            <a:off x="577215" y="3991610"/>
            <a:ext cx="6650990" cy="488950"/>
          </a:xfrm>
          <a:prstGeom prst="rect">
            <a:avLst/>
          </a:prstGeom>
          <a:noFill/>
          <a:ln w="9525">
            <a:solidFill>
              <a:srgbClr val="C00000"/>
            </a:solidFill>
          </a:ln>
        </p:spPr>
        <p:txBody>
          <a:bodyPr wrap="square">
            <a:noAutofit/>
          </a:bodyPr>
          <a:lstStyle/>
          <a:p>
            <a:pPr eaLnBrk="1" hangingPunct="1">
              <a:spcBef>
                <a:spcPct val="50000"/>
              </a:spcBef>
            </a:pPr>
            <a:r>
              <a:rPr lang="zh-CN" altLang="en-US" sz="2800" b="1" dirty="0">
                <a:solidFill>
                  <a:srgbClr val="FF0000"/>
                </a:solidFill>
                <a:latin typeface="华文中宋" panose="02010600040101010101" charset="-122"/>
                <a:ea typeface="华文中宋" panose="02010600040101010101" charset="-122"/>
              </a:rPr>
              <a:t>法律至上、人民主权、选举、任期限制</a:t>
            </a:r>
          </a:p>
        </p:txBody>
      </p:sp>
      <p:sp>
        <p:nvSpPr>
          <p:cNvPr id="36866" name="矩形 9"/>
          <p:cNvSpPr/>
          <p:nvPr/>
        </p:nvSpPr>
        <p:spPr>
          <a:xfrm>
            <a:off x="167640" y="1548765"/>
            <a:ext cx="11737340" cy="829945"/>
          </a:xfrm>
          <a:prstGeom prst="rect">
            <a:avLst/>
          </a:prstGeom>
          <a:noFill/>
          <a:ln w="28575" cmpd="sng">
            <a:solidFill>
              <a:srgbClr val="AA6500"/>
            </a:solidFill>
            <a:prstDash val="solid"/>
          </a:ln>
        </p:spPr>
        <p:txBody>
          <a:bodyPr wrap="square" anchor="t">
            <a:spAutoFit/>
          </a:bodyPr>
          <a:lstStyle/>
          <a:p>
            <a:r>
              <a:rPr lang="zh-CN" altLang="en-US" sz="2400" b="1">
                <a:latin typeface="黑体" panose="02010609060101010101" charset="-122"/>
                <a:ea typeface="黑体" panose="02010609060101010101" charset="-122"/>
                <a:sym typeface="宋体" panose="02010600030101010101" pitchFamily="2" charset="-122"/>
              </a:rPr>
              <a:t>材料：</a:t>
            </a:r>
            <a:r>
              <a:rPr lang="zh-CN" altLang="en-US" sz="2400" b="1">
                <a:latin typeface="华文楷体" panose="02010600040101010101" charset="-122"/>
                <a:ea typeface="华文楷体" panose="02010600040101010101" charset="-122"/>
                <a:sym typeface="宋体" panose="02010600030101010101" pitchFamily="2" charset="-122"/>
              </a:rPr>
              <a:t>在雅典，公民都有出席公民大会和担任公职的权利，直接决定城邦的大政方针</a:t>
            </a:r>
            <a:r>
              <a:rPr lang="zh-CN" altLang="en-US" sz="2400" b="1">
                <a:latin typeface="宋体" panose="02010600030101010101" pitchFamily="2" charset="-122"/>
                <a:ea typeface="宋体" panose="02010600030101010101" pitchFamily="2" charset="-122"/>
                <a:sym typeface="宋体" panose="02010600030101010101" pitchFamily="2" charset="-122"/>
              </a:rPr>
              <a:t>。            </a:t>
            </a:r>
            <a:r>
              <a:rPr lang="en-US" altLang="zh-CN" sz="2400" b="1">
                <a:latin typeface="宋体" panose="02010600030101010101" pitchFamily="2" charset="-122"/>
                <a:ea typeface="宋体" panose="02010600030101010101" pitchFamily="2" charset="-122"/>
                <a:sym typeface="宋体" panose="02010600030101010101" pitchFamily="2" charset="-122"/>
              </a:rPr>
              <a:t>                 </a:t>
            </a:r>
          </a:p>
          <a:p>
            <a:r>
              <a:rPr lang="en-US" altLang="zh-CN" sz="2400" b="1">
                <a:latin typeface="宋体" panose="02010600030101010101" pitchFamily="2" charset="-122"/>
                <a:ea typeface="宋体" panose="02010600030101010101" pitchFamily="2" charset="-122"/>
                <a:sym typeface="宋体" panose="02010600030101010101" pitchFamily="2" charset="-122"/>
              </a:rPr>
              <a:t>                                                      ——《</a:t>
            </a:r>
            <a:r>
              <a:rPr lang="zh-CN" altLang="en-US" sz="2400" b="1">
                <a:latin typeface="宋体" panose="02010600030101010101" pitchFamily="2" charset="-122"/>
                <a:ea typeface="宋体" panose="02010600030101010101" pitchFamily="2" charset="-122"/>
                <a:sym typeface="宋体" panose="02010600030101010101" pitchFamily="2" charset="-122"/>
              </a:rPr>
              <a:t>中外历史纲要下</a:t>
            </a:r>
            <a:r>
              <a:rPr lang="en-US" altLang="zh-CN" sz="2400" b="1">
                <a:latin typeface="宋体" panose="02010600030101010101" pitchFamily="2" charset="-122"/>
                <a:ea typeface="宋体" panose="02010600030101010101" pitchFamily="2" charset="-122"/>
                <a:sym typeface="宋体" panose="02010600030101010101" pitchFamily="2" charset="-122"/>
              </a:rPr>
              <a:t>》</a:t>
            </a:r>
            <a:endParaRPr lang="zh-CN" altLang="en-US" sz="2400" b="1">
              <a:latin typeface="宋体" panose="02010600030101010101" pitchFamily="2" charset="-122"/>
              <a:ea typeface="宋体" panose="02010600030101010101" pitchFamily="2" charset="-122"/>
            </a:endParaRPr>
          </a:p>
        </p:txBody>
      </p:sp>
      <p:sp>
        <p:nvSpPr>
          <p:cNvPr id="2" name="文本框 1"/>
          <p:cNvSpPr txBox="1"/>
          <p:nvPr/>
        </p:nvSpPr>
        <p:spPr>
          <a:xfrm>
            <a:off x="1724660" y="5459095"/>
            <a:ext cx="8616315" cy="521970"/>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zh-CN" altLang="en-US" sz="2800" b="1" noProof="0">
                <a:ln>
                  <a:noFill/>
                </a:ln>
                <a:solidFill>
                  <a:srgbClr val="FF0000"/>
                </a:solidFill>
                <a:effectLst/>
                <a:uLnTx/>
                <a:uFillTx/>
                <a:latin typeface="华文中宋" panose="02010600040101010101" charset="-122"/>
                <a:ea typeface="华文中宋" panose="02010600040101010101" charset="-122"/>
                <a:sym typeface="+mn-ea"/>
              </a:rPr>
              <a:t>②民主氛围使古希腊在精神文化领域取得了辉煌成就</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8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7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16386" grpId="0" build="p" animBg="1"/>
      <p:bldP spid="16386" grpId="1" build="p" animBg="1"/>
      <p:bldP spid="10" grpId="0"/>
      <p:bldP spid="10" grpId="1"/>
      <p:bldP spid="14" grpId="0"/>
      <p:bldP spid="14" grpId="1"/>
      <p:bldP spid="75779" grpId="0" bldLvl="0" animBg="1"/>
      <p:bldP spid="75779" grpId="1" animBg="1"/>
      <p:bldP spid="36866" grpId="0" animBg="1"/>
      <p:bldP spid="36866" grpId="1" animBg="1"/>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29"/>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30"/>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31"/>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32"/>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33"/>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34"/>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35"/>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36"/>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37"/>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28"/>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pic>
        <p:nvPicPr>
          <p:cNvPr id="103" name="图片 102"/>
          <p:cNvPicPr/>
          <p:nvPr>
            <p:custDataLst>
              <p:tags r:id="rId2"/>
            </p:custDataLst>
          </p:nvPr>
        </p:nvPicPr>
        <p:blipFill>
          <a:blip r:embed="rId39" cstate="print"/>
          <a:srcRect l="26577" t="32392" r="21537"/>
          <a:stretch>
            <a:fillRect/>
          </a:stretch>
        </p:blipFill>
        <p:spPr>
          <a:xfrm>
            <a:off x="95250" y="504190"/>
            <a:ext cx="1095375" cy="1047750"/>
          </a:xfrm>
          <a:prstGeom prst="rect">
            <a:avLst/>
          </a:prstGeom>
          <a:noFill/>
          <a:ln w="9525">
            <a:noFill/>
          </a:ln>
        </p:spPr>
      </p:pic>
      <p:sp>
        <p:nvSpPr>
          <p:cNvPr id="16" name="文本框 15"/>
          <p:cNvSpPr txBox="1"/>
          <p:nvPr>
            <p:custDataLst>
              <p:tags r:id="rId3"/>
            </p:custDataLst>
          </p:nvPr>
        </p:nvSpPr>
        <p:spPr>
          <a:xfrm>
            <a:off x="1080723" y="900762"/>
            <a:ext cx="7294880" cy="521970"/>
          </a:xfrm>
          <a:prstGeom prst="rect">
            <a:avLst/>
          </a:prstGeom>
          <a:noFill/>
        </p:spPr>
        <p:txBody>
          <a:bodyPr wrap="none" rtlCol="0">
            <a:spAutoFit/>
          </a:bodyPr>
          <a:lstStyle/>
          <a:p>
            <a:pPr algn="l"/>
            <a:r>
              <a:rPr lang="zh-CN" altLang="en-US" sz="2800" b="1">
                <a:solidFill>
                  <a:schemeClr val="tx1"/>
                </a:solidFill>
                <a:latin typeface="微软雅黑" panose="020B0503020204020204" charset="-122"/>
                <a:ea typeface="微软雅黑" panose="020B0503020204020204" charset="-122"/>
                <a:cs typeface="宋体" panose="02010600030101010101" pitchFamily="2" charset="-122"/>
                <a:sym typeface="+mn-ea"/>
              </a:rPr>
              <a:t>问题探究：我们如何评价雅典的民主政治呢？</a:t>
            </a:r>
            <a:endParaRPr lang="en-US" altLang="zh-CN" sz="2800" b="1">
              <a:solidFill>
                <a:schemeClr val="tx1"/>
              </a:solidFill>
              <a:latin typeface="微软雅黑" panose="020B0503020204020204" charset="-122"/>
              <a:ea typeface="微软雅黑" panose="020B0503020204020204" charset="-122"/>
              <a:cs typeface="宋体" panose="02010600030101010101" pitchFamily="2" charset="-122"/>
              <a:sym typeface="+mn-ea"/>
            </a:endParaRPr>
          </a:p>
        </p:txBody>
      </p:sp>
      <p:sp>
        <p:nvSpPr>
          <p:cNvPr id="37899" name="Text Box 11"/>
          <p:cNvSpPr/>
          <p:nvPr>
            <p:custDataLst>
              <p:tags r:id="rId4"/>
            </p:custDataLst>
          </p:nvPr>
        </p:nvSpPr>
        <p:spPr>
          <a:xfrm>
            <a:off x="706120" y="2938145"/>
            <a:ext cx="10186670" cy="1187450"/>
          </a:xfrm>
          <a:prstGeom prst="rect">
            <a:avLst/>
          </a:prstGeom>
          <a:noFill/>
          <a:ln w="9525">
            <a:noFill/>
          </a:ln>
        </p:spPr>
        <p:txBody>
          <a:bodyPr/>
          <a:lstStyle/>
          <a:p>
            <a:endParaRPr lang="zh-CN" altLang="en-US"/>
          </a:p>
        </p:txBody>
      </p:sp>
      <p:pic>
        <p:nvPicPr>
          <p:cNvPr id="6" name="图片 5" descr="微信图片_20230104154403(1)"/>
          <p:cNvPicPr>
            <a:picLocks noChangeAspect="1"/>
          </p:cNvPicPr>
          <p:nvPr/>
        </p:nvPicPr>
        <p:blipFill>
          <a:blip r:embed="rId40" cstate="print"/>
          <a:stretch>
            <a:fillRect/>
          </a:stretch>
        </p:blipFill>
        <p:spPr>
          <a:xfrm rot="5400000">
            <a:off x="3210560" y="-2689225"/>
            <a:ext cx="1858645" cy="9918700"/>
          </a:xfrm>
          <a:prstGeom prst="rect">
            <a:avLst/>
          </a:prstGeom>
        </p:spPr>
      </p:pic>
      <p:sp>
        <p:nvSpPr>
          <p:cNvPr id="7" name="文本框 6"/>
          <p:cNvSpPr txBox="1"/>
          <p:nvPr/>
        </p:nvSpPr>
        <p:spPr>
          <a:xfrm>
            <a:off x="1177925" y="1523365"/>
            <a:ext cx="6154420" cy="1495425"/>
          </a:xfrm>
          <a:prstGeom prst="rect">
            <a:avLst/>
          </a:prstGeom>
          <a:noFill/>
        </p:spPr>
        <p:txBody>
          <a:bodyPr wrap="square" rtlCol="0" anchor="t">
            <a:noAutofit/>
          </a:bodyPr>
          <a:lstStyle/>
          <a:p>
            <a:pPr>
              <a:lnSpc>
                <a:spcPct val="100000"/>
              </a:lnSpc>
            </a:pPr>
            <a:r>
              <a:rPr lang="zh-CN" altLang="en-US" sz="3200">
                <a:solidFill>
                  <a:schemeClr val="accent5">
                    <a:lumMod val="50000"/>
                  </a:schemeClr>
                </a:solidFill>
                <a:effectLst/>
                <a:latin typeface="汉仪许静行楷简" panose="00020600040101010101" charset="-122"/>
                <a:ea typeface="汉仪许静行楷简" panose="00020600040101010101" charset="-122"/>
                <a:sym typeface="+mn-ea"/>
              </a:rPr>
              <a:t>公民资格：祖籍本邦，拥有数量不等的财产且能够自备武装服兵役的成年男子。</a:t>
            </a:r>
          </a:p>
        </p:txBody>
      </p:sp>
      <p:sp>
        <p:nvSpPr>
          <p:cNvPr id="8" name="文本框 7"/>
          <p:cNvSpPr txBox="1"/>
          <p:nvPr/>
        </p:nvSpPr>
        <p:spPr>
          <a:xfrm>
            <a:off x="739775" y="3098800"/>
            <a:ext cx="6810375" cy="521970"/>
          </a:xfrm>
          <a:prstGeom prst="rect">
            <a:avLst/>
          </a:prstGeom>
          <a:noFill/>
        </p:spPr>
        <p:txBody>
          <a:bodyPr wrap="square" rtlCol="0" anchor="t">
            <a:spAutoFit/>
          </a:bodyPr>
          <a:lstStyle/>
          <a:p>
            <a:r>
              <a:rPr lang="zh-CN" altLang="en-US" sz="2800" b="1">
                <a:solidFill>
                  <a:srgbClr val="C00000"/>
                </a:solidFill>
                <a:latin typeface="汉仪程行简" panose="00020600040101010101" charset="-122"/>
                <a:ea typeface="汉仪程行简" panose="00020600040101010101" charset="-122"/>
                <a:cs typeface="汉仪程行简" panose="00020600040101010101" charset="-122"/>
                <a:sym typeface="+mn-ea"/>
              </a:rPr>
              <a:t>（不包括奴隶、妇女、未成年人和外邦人）     </a:t>
            </a:r>
          </a:p>
        </p:txBody>
      </p:sp>
      <p:grpSp>
        <p:nvGrpSpPr>
          <p:cNvPr id="31752" name="Group 8"/>
          <p:cNvGrpSpPr/>
          <p:nvPr/>
        </p:nvGrpSpPr>
        <p:grpSpPr>
          <a:xfrm>
            <a:off x="7785100" y="323850"/>
            <a:ext cx="3926840" cy="3301365"/>
            <a:chOff x="0" y="-82"/>
            <a:chExt cx="9991" cy="6534"/>
          </a:xfrm>
        </p:grpSpPr>
        <p:sp>
          <p:nvSpPr>
            <p:cNvPr id="27650" name="AutoShape 9"/>
            <p:cNvSpPr>
              <a:spLocks noChangeAspect="1" noTextEdit="1"/>
            </p:cNvSpPr>
            <p:nvPr>
              <p:custDataLst>
                <p:tags r:id="rId7"/>
              </p:custDataLst>
            </p:nvPr>
          </p:nvSpPr>
          <p:spPr>
            <a:xfrm>
              <a:off x="0" y="1058"/>
              <a:ext cx="9081" cy="5394"/>
            </a:xfrm>
            <a:prstGeom prst="rect">
              <a:avLst/>
            </a:prstGeom>
            <a:noFill/>
            <a:ln w="9525">
              <a:noFill/>
            </a:ln>
          </p:spPr>
          <p:txBody>
            <a:bodyPr anchor="t"/>
            <a:lstStyle/>
            <a:p>
              <a:endParaRPr lang="zh-CN" altLang="en-US">
                <a:latin typeface="Arial" panose="020B0604020202020204" pitchFamily="34" charset="0"/>
                <a:ea typeface="宋体" panose="02010600030101010101" pitchFamily="2" charset="-122"/>
              </a:endParaRPr>
            </a:p>
          </p:txBody>
        </p:sp>
        <p:sp>
          <p:nvSpPr>
            <p:cNvPr id="27651" name="Freeform 10"/>
            <p:cNvSpPr/>
            <p:nvPr>
              <p:custDataLst>
                <p:tags r:id="rId8"/>
              </p:custDataLst>
            </p:nvPr>
          </p:nvSpPr>
          <p:spPr>
            <a:xfrm>
              <a:off x="637" y="3457"/>
              <a:ext cx="2540" cy="2337"/>
            </a:xfrm>
            <a:custGeom>
              <a:avLst/>
              <a:gdLst/>
              <a:ahLst/>
              <a:cxnLst>
                <a:cxn ang="0">
                  <a:pos x="10224" y="7368"/>
                </a:cxn>
                <a:cxn ang="0">
                  <a:pos x="9567" y="7257"/>
                </a:cxn>
                <a:cxn ang="0">
                  <a:pos x="8913" y="7147"/>
                </a:cxn>
                <a:cxn ang="0">
                  <a:pos x="8260" y="6990"/>
                </a:cxn>
                <a:cxn ang="0">
                  <a:pos x="7602" y="6880"/>
                </a:cxn>
                <a:cxn ang="0">
                  <a:pos x="7014" y="6666"/>
                </a:cxn>
                <a:cxn ang="0">
                  <a:pos x="6418" y="6504"/>
                </a:cxn>
                <a:cxn ang="0">
                  <a:pos x="5881" y="6290"/>
                </a:cxn>
                <a:cxn ang="0">
                  <a:pos x="5291" y="6077"/>
                </a:cxn>
                <a:cxn ang="0">
                  <a:pos x="4756" y="5857"/>
                </a:cxn>
                <a:cxn ang="0">
                  <a:pos x="4277" y="5590"/>
                </a:cxn>
                <a:cxn ang="0">
                  <a:pos x="3742" y="5321"/>
                </a:cxn>
                <a:cxn ang="0">
                  <a:pos x="3265" y="5001"/>
                </a:cxn>
                <a:cxn ang="0">
                  <a:pos x="3032" y="4836"/>
                </a:cxn>
                <a:cxn ang="0">
                  <a:pos x="2558" y="4512"/>
                </a:cxn>
                <a:cxn ang="0">
                  <a:pos x="2197" y="4193"/>
                </a:cxn>
                <a:cxn ang="0">
                  <a:pos x="1842" y="3869"/>
                </a:cxn>
                <a:cxn ang="0">
                  <a:pos x="1486" y="3491"/>
                </a:cxn>
                <a:cxn ang="0">
                  <a:pos x="1189" y="3175"/>
                </a:cxn>
                <a:cxn ang="0">
                  <a:pos x="951" y="2792"/>
                </a:cxn>
                <a:cxn ang="0">
                  <a:pos x="717" y="2421"/>
                </a:cxn>
                <a:cxn ang="0">
                  <a:pos x="479" y="2044"/>
                </a:cxn>
                <a:cxn ang="0">
                  <a:pos x="297" y="1666"/>
                </a:cxn>
                <a:cxn ang="0">
                  <a:pos x="184" y="1290"/>
                </a:cxn>
                <a:cxn ang="0">
                  <a:pos x="63" y="911"/>
                </a:cxn>
                <a:cxn ang="0">
                  <a:pos x="0" y="536"/>
                </a:cxn>
                <a:cxn ang="0">
                  <a:pos x="0" y="102"/>
                </a:cxn>
                <a:cxn ang="0">
                  <a:pos x="0" y="2635"/>
                </a:cxn>
                <a:cxn ang="0">
                  <a:pos x="0" y="3065"/>
                </a:cxn>
                <a:cxn ang="0">
                  <a:pos x="63" y="3444"/>
                </a:cxn>
                <a:cxn ang="0">
                  <a:pos x="184" y="3813"/>
                </a:cxn>
                <a:cxn ang="0">
                  <a:pos x="297" y="4193"/>
                </a:cxn>
                <a:cxn ang="0">
                  <a:pos x="479" y="4567"/>
                </a:cxn>
                <a:cxn ang="0">
                  <a:pos x="717" y="4946"/>
                </a:cxn>
                <a:cxn ang="0">
                  <a:pos x="951" y="5321"/>
                </a:cxn>
                <a:cxn ang="0">
                  <a:pos x="1189" y="5700"/>
                </a:cxn>
                <a:cxn ang="0">
                  <a:pos x="1486" y="6022"/>
                </a:cxn>
                <a:cxn ang="0">
                  <a:pos x="1842" y="6394"/>
                </a:cxn>
                <a:cxn ang="0">
                  <a:pos x="2197" y="6721"/>
                </a:cxn>
                <a:cxn ang="0">
                  <a:pos x="2558" y="7045"/>
                </a:cxn>
                <a:cxn ang="0">
                  <a:pos x="3032" y="7368"/>
                </a:cxn>
                <a:cxn ang="0">
                  <a:pos x="3265" y="7525"/>
                </a:cxn>
                <a:cxn ang="0">
                  <a:pos x="3742" y="7851"/>
                </a:cxn>
                <a:cxn ang="0">
                  <a:pos x="4277" y="8121"/>
                </a:cxn>
                <a:cxn ang="0">
                  <a:pos x="4756" y="8389"/>
                </a:cxn>
                <a:cxn ang="0">
                  <a:pos x="5291" y="8602"/>
                </a:cxn>
                <a:cxn ang="0">
                  <a:pos x="5881" y="8815"/>
                </a:cxn>
                <a:cxn ang="0">
                  <a:pos x="6418" y="9027"/>
                </a:cxn>
                <a:cxn ang="0">
                  <a:pos x="7014" y="9196"/>
                </a:cxn>
                <a:cxn ang="0">
                  <a:pos x="7602" y="9411"/>
                </a:cxn>
                <a:cxn ang="0">
                  <a:pos x="8260" y="9513"/>
                </a:cxn>
                <a:cxn ang="0">
                  <a:pos x="8913" y="9679"/>
                </a:cxn>
                <a:cxn ang="0">
                  <a:pos x="9567" y="9781"/>
                </a:cxn>
                <a:cxn ang="0">
                  <a:pos x="10224" y="9891"/>
                </a:cxn>
                <a:cxn ang="0">
                  <a:pos x="10634" y="7415"/>
                </a:cxn>
              </a:cxnLst>
              <a:rect l="0" t="0" r="0" b="0"/>
              <a:pathLst>
                <a:path w="1576" h="1442">
                  <a:moveTo>
                    <a:pt x="1576" y="1075"/>
                  </a:moveTo>
                  <a:lnTo>
                    <a:pt x="1541" y="1068"/>
                  </a:lnTo>
                  <a:lnTo>
                    <a:pt x="1515" y="1068"/>
                  </a:lnTo>
                  <a:lnTo>
                    <a:pt x="1479" y="1060"/>
                  </a:lnTo>
                  <a:lnTo>
                    <a:pt x="1444" y="1060"/>
                  </a:lnTo>
                  <a:lnTo>
                    <a:pt x="1418" y="1052"/>
                  </a:lnTo>
                  <a:lnTo>
                    <a:pt x="1383" y="1044"/>
                  </a:lnTo>
                  <a:lnTo>
                    <a:pt x="1347" y="1044"/>
                  </a:lnTo>
                  <a:lnTo>
                    <a:pt x="1321" y="1036"/>
                  </a:lnTo>
                  <a:lnTo>
                    <a:pt x="1286" y="1029"/>
                  </a:lnTo>
                  <a:lnTo>
                    <a:pt x="1259" y="1021"/>
                  </a:lnTo>
                  <a:lnTo>
                    <a:pt x="1224" y="1013"/>
                  </a:lnTo>
                  <a:lnTo>
                    <a:pt x="1189" y="1013"/>
                  </a:lnTo>
                  <a:lnTo>
                    <a:pt x="1162" y="1005"/>
                  </a:lnTo>
                  <a:lnTo>
                    <a:pt x="1127" y="997"/>
                  </a:lnTo>
                  <a:lnTo>
                    <a:pt x="1101" y="990"/>
                  </a:lnTo>
                  <a:lnTo>
                    <a:pt x="1074" y="982"/>
                  </a:lnTo>
                  <a:lnTo>
                    <a:pt x="1039" y="966"/>
                  </a:lnTo>
                  <a:lnTo>
                    <a:pt x="1013" y="958"/>
                  </a:lnTo>
                  <a:lnTo>
                    <a:pt x="986" y="951"/>
                  </a:lnTo>
                  <a:lnTo>
                    <a:pt x="951" y="943"/>
                  </a:lnTo>
                  <a:lnTo>
                    <a:pt x="925" y="935"/>
                  </a:lnTo>
                  <a:lnTo>
                    <a:pt x="898" y="919"/>
                  </a:lnTo>
                  <a:lnTo>
                    <a:pt x="872" y="912"/>
                  </a:lnTo>
                  <a:lnTo>
                    <a:pt x="837" y="904"/>
                  </a:lnTo>
                  <a:lnTo>
                    <a:pt x="810" y="888"/>
                  </a:lnTo>
                  <a:lnTo>
                    <a:pt x="784" y="881"/>
                  </a:lnTo>
                  <a:lnTo>
                    <a:pt x="757" y="873"/>
                  </a:lnTo>
                  <a:lnTo>
                    <a:pt x="731" y="857"/>
                  </a:lnTo>
                  <a:lnTo>
                    <a:pt x="705" y="849"/>
                  </a:lnTo>
                  <a:lnTo>
                    <a:pt x="678" y="834"/>
                  </a:lnTo>
                  <a:lnTo>
                    <a:pt x="652" y="818"/>
                  </a:lnTo>
                  <a:lnTo>
                    <a:pt x="634" y="810"/>
                  </a:lnTo>
                  <a:lnTo>
                    <a:pt x="608" y="795"/>
                  </a:lnTo>
                  <a:lnTo>
                    <a:pt x="581" y="779"/>
                  </a:lnTo>
                  <a:lnTo>
                    <a:pt x="555" y="771"/>
                  </a:lnTo>
                  <a:lnTo>
                    <a:pt x="537" y="756"/>
                  </a:lnTo>
                  <a:lnTo>
                    <a:pt x="511" y="740"/>
                  </a:lnTo>
                  <a:lnTo>
                    <a:pt x="484" y="725"/>
                  </a:lnTo>
                  <a:lnTo>
                    <a:pt x="467" y="717"/>
                  </a:lnTo>
                  <a:lnTo>
                    <a:pt x="449" y="701"/>
                  </a:lnTo>
                  <a:lnTo>
                    <a:pt x="423" y="686"/>
                  </a:lnTo>
                  <a:lnTo>
                    <a:pt x="405" y="670"/>
                  </a:lnTo>
                  <a:lnTo>
                    <a:pt x="379" y="654"/>
                  </a:lnTo>
                  <a:lnTo>
                    <a:pt x="361" y="639"/>
                  </a:lnTo>
                  <a:lnTo>
                    <a:pt x="344" y="623"/>
                  </a:lnTo>
                  <a:lnTo>
                    <a:pt x="326" y="608"/>
                  </a:lnTo>
                  <a:lnTo>
                    <a:pt x="308" y="592"/>
                  </a:lnTo>
                  <a:lnTo>
                    <a:pt x="291" y="577"/>
                  </a:lnTo>
                  <a:lnTo>
                    <a:pt x="273" y="561"/>
                  </a:lnTo>
                  <a:lnTo>
                    <a:pt x="256" y="545"/>
                  </a:lnTo>
                  <a:lnTo>
                    <a:pt x="238" y="530"/>
                  </a:lnTo>
                  <a:lnTo>
                    <a:pt x="220" y="506"/>
                  </a:lnTo>
                  <a:lnTo>
                    <a:pt x="203" y="491"/>
                  </a:lnTo>
                  <a:lnTo>
                    <a:pt x="194" y="475"/>
                  </a:lnTo>
                  <a:lnTo>
                    <a:pt x="176" y="460"/>
                  </a:lnTo>
                  <a:lnTo>
                    <a:pt x="168" y="444"/>
                  </a:lnTo>
                  <a:lnTo>
                    <a:pt x="150" y="421"/>
                  </a:lnTo>
                  <a:lnTo>
                    <a:pt x="141" y="405"/>
                  </a:lnTo>
                  <a:lnTo>
                    <a:pt x="123" y="390"/>
                  </a:lnTo>
                  <a:lnTo>
                    <a:pt x="115" y="374"/>
                  </a:lnTo>
                  <a:lnTo>
                    <a:pt x="106" y="351"/>
                  </a:lnTo>
                  <a:lnTo>
                    <a:pt x="88" y="335"/>
                  </a:lnTo>
                  <a:lnTo>
                    <a:pt x="79" y="319"/>
                  </a:lnTo>
                  <a:lnTo>
                    <a:pt x="71" y="296"/>
                  </a:lnTo>
                  <a:lnTo>
                    <a:pt x="62" y="280"/>
                  </a:lnTo>
                  <a:lnTo>
                    <a:pt x="53" y="265"/>
                  </a:lnTo>
                  <a:lnTo>
                    <a:pt x="44" y="241"/>
                  </a:lnTo>
                  <a:lnTo>
                    <a:pt x="35" y="226"/>
                  </a:lnTo>
                  <a:lnTo>
                    <a:pt x="35" y="202"/>
                  </a:lnTo>
                  <a:lnTo>
                    <a:pt x="27" y="187"/>
                  </a:lnTo>
                  <a:lnTo>
                    <a:pt x="18" y="171"/>
                  </a:lnTo>
                  <a:lnTo>
                    <a:pt x="18" y="148"/>
                  </a:lnTo>
                  <a:lnTo>
                    <a:pt x="9" y="132"/>
                  </a:lnTo>
                  <a:lnTo>
                    <a:pt x="9" y="109"/>
                  </a:lnTo>
                  <a:lnTo>
                    <a:pt x="9" y="93"/>
                  </a:lnTo>
                  <a:lnTo>
                    <a:pt x="0" y="78"/>
                  </a:lnTo>
                  <a:lnTo>
                    <a:pt x="0" y="54"/>
                  </a:lnTo>
                  <a:lnTo>
                    <a:pt x="0" y="39"/>
                  </a:lnTo>
                  <a:lnTo>
                    <a:pt x="0" y="15"/>
                  </a:lnTo>
                  <a:lnTo>
                    <a:pt x="0" y="0"/>
                  </a:lnTo>
                  <a:lnTo>
                    <a:pt x="0" y="366"/>
                  </a:lnTo>
                  <a:lnTo>
                    <a:pt x="0" y="382"/>
                  </a:lnTo>
                  <a:lnTo>
                    <a:pt x="0" y="405"/>
                  </a:lnTo>
                  <a:lnTo>
                    <a:pt x="0" y="421"/>
                  </a:lnTo>
                  <a:lnTo>
                    <a:pt x="0" y="444"/>
                  </a:lnTo>
                  <a:lnTo>
                    <a:pt x="9" y="460"/>
                  </a:lnTo>
                  <a:lnTo>
                    <a:pt x="9" y="475"/>
                  </a:lnTo>
                  <a:lnTo>
                    <a:pt x="9" y="499"/>
                  </a:lnTo>
                  <a:lnTo>
                    <a:pt x="18" y="514"/>
                  </a:lnTo>
                  <a:lnTo>
                    <a:pt x="18" y="538"/>
                  </a:lnTo>
                  <a:lnTo>
                    <a:pt x="27" y="553"/>
                  </a:lnTo>
                  <a:lnTo>
                    <a:pt x="35" y="569"/>
                  </a:lnTo>
                  <a:lnTo>
                    <a:pt x="35" y="592"/>
                  </a:lnTo>
                  <a:lnTo>
                    <a:pt x="44" y="608"/>
                  </a:lnTo>
                  <a:lnTo>
                    <a:pt x="53" y="631"/>
                  </a:lnTo>
                  <a:lnTo>
                    <a:pt x="62" y="647"/>
                  </a:lnTo>
                  <a:lnTo>
                    <a:pt x="71" y="662"/>
                  </a:lnTo>
                  <a:lnTo>
                    <a:pt x="79" y="686"/>
                  </a:lnTo>
                  <a:lnTo>
                    <a:pt x="88" y="701"/>
                  </a:lnTo>
                  <a:lnTo>
                    <a:pt x="106" y="717"/>
                  </a:lnTo>
                  <a:lnTo>
                    <a:pt x="115" y="740"/>
                  </a:lnTo>
                  <a:lnTo>
                    <a:pt x="123" y="756"/>
                  </a:lnTo>
                  <a:lnTo>
                    <a:pt x="141" y="771"/>
                  </a:lnTo>
                  <a:lnTo>
                    <a:pt x="150" y="787"/>
                  </a:lnTo>
                  <a:lnTo>
                    <a:pt x="168" y="810"/>
                  </a:lnTo>
                  <a:lnTo>
                    <a:pt x="176" y="826"/>
                  </a:lnTo>
                  <a:lnTo>
                    <a:pt x="194" y="842"/>
                  </a:lnTo>
                  <a:lnTo>
                    <a:pt x="203" y="857"/>
                  </a:lnTo>
                  <a:lnTo>
                    <a:pt x="220" y="873"/>
                  </a:lnTo>
                  <a:lnTo>
                    <a:pt x="238" y="896"/>
                  </a:lnTo>
                  <a:lnTo>
                    <a:pt x="256" y="912"/>
                  </a:lnTo>
                  <a:lnTo>
                    <a:pt x="273" y="927"/>
                  </a:lnTo>
                  <a:lnTo>
                    <a:pt x="291" y="943"/>
                  </a:lnTo>
                  <a:lnTo>
                    <a:pt x="308" y="958"/>
                  </a:lnTo>
                  <a:lnTo>
                    <a:pt x="326" y="974"/>
                  </a:lnTo>
                  <a:lnTo>
                    <a:pt x="344" y="990"/>
                  </a:lnTo>
                  <a:lnTo>
                    <a:pt x="361" y="1005"/>
                  </a:lnTo>
                  <a:lnTo>
                    <a:pt x="379" y="1021"/>
                  </a:lnTo>
                  <a:lnTo>
                    <a:pt x="405" y="1036"/>
                  </a:lnTo>
                  <a:lnTo>
                    <a:pt x="423" y="1052"/>
                  </a:lnTo>
                  <a:lnTo>
                    <a:pt x="449" y="1068"/>
                  </a:lnTo>
                  <a:lnTo>
                    <a:pt x="467" y="1083"/>
                  </a:lnTo>
                  <a:lnTo>
                    <a:pt x="484" y="1091"/>
                  </a:lnTo>
                  <a:lnTo>
                    <a:pt x="511" y="1107"/>
                  </a:lnTo>
                  <a:lnTo>
                    <a:pt x="537" y="1122"/>
                  </a:lnTo>
                  <a:lnTo>
                    <a:pt x="555" y="1138"/>
                  </a:lnTo>
                  <a:lnTo>
                    <a:pt x="581" y="1145"/>
                  </a:lnTo>
                  <a:lnTo>
                    <a:pt x="608" y="1161"/>
                  </a:lnTo>
                  <a:lnTo>
                    <a:pt x="634" y="1177"/>
                  </a:lnTo>
                  <a:lnTo>
                    <a:pt x="652" y="1184"/>
                  </a:lnTo>
                  <a:lnTo>
                    <a:pt x="678" y="1200"/>
                  </a:lnTo>
                  <a:lnTo>
                    <a:pt x="705" y="1216"/>
                  </a:lnTo>
                  <a:lnTo>
                    <a:pt x="731" y="1223"/>
                  </a:lnTo>
                  <a:lnTo>
                    <a:pt x="757" y="1239"/>
                  </a:lnTo>
                  <a:lnTo>
                    <a:pt x="784" y="1247"/>
                  </a:lnTo>
                  <a:lnTo>
                    <a:pt x="810" y="1255"/>
                  </a:lnTo>
                  <a:lnTo>
                    <a:pt x="837" y="1270"/>
                  </a:lnTo>
                  <a:lnTo>
                    <a:pt x="872" y="1278"/>
                  </a:lnTo>
                  <a:lnTo>
                    <a:pt x="898" y="1286"/>
                  </a:lnTo>
                  <a:lnTo>
                    <a:pt x="925" y="1301"/>
                  </a:lnTo>
                  <a:lnTo>
                    <a:pt x="951" y="1309"/>
                  </a:lnTo>
                  <a:lnTo>
                    <a:pt x="986" y="1317"/>
                  </a:lnTo>
                  <a:lnTo>
                    <a:pt x="1013" y="1325"/>
                  </a:lnTo>
                  <a:lnTo>
                    <a:pt x="1039" y="1333"/>
                  </a:lnTo>
                  <a:lnTo>
                    <a:pt x="1074" y="1348"/>
                  </a:lnTo>
                  <a:lnTo>
                    <a:pt x="1101" y="1356"/>
                  </a:lnTo>
                  <a:lnTo>
                    <a:pt x="1127" y="1364"/>
                  </a:lnTo>
                  <a:lnTo>
                    <a:pt x="1162" y="1372"/>
                  </a:lnTo>
                  <a:lnTo>
                    <a:pt x="1189" y="1379"/>
                  </a:lnTo>
                  <a:lnTo>
                    <a:pt x="1224" y="1379"/>
                  </a:lnTo>
                  <a:lnTo>
                    <a:pt x="1259" y="1387"/>
                  </a:lnTo>
                  <a:lnTo>
                    <a:pt x="1286" y="1395"/>
                  </a:lnTo>
                  <a:lnTo>
                    <a:pt x="1321" y="1403"/>
                  </a:lnTo>
                  <a:lnTo>
                    <a:pt x="1347" y="1410"/>
                  </a:lnTo>
                  <a:lnTo>
                    <a:pt x="1383" y="1410"/>
                  </a:lnTo>
                  <a:lnTo>
                    <a:pt x="1418" y="1418"/>
                  </a:lnTo>
                  <a:lnTo>
                    <a:pt x="1444" y="1426"/>
                  </a:lnTo>
                  <a:lnTo>
                    <a:pt x="1479" y="1426"/>
                  </a:lnTo>
                  <a:lnTo>
                    <a:pt x="1515" y="1434"/>
                  </a:lnTo>
                  <a:lnTo>
                    <a:pt x="1541" y="1434"/>
                  </a:lnTo>
                  <a:lnTo>
                    <a:pt x="1576" y="1442"/>
                  </a:lnTo>
                  <a:lnTo>
                    <a:pt x="1576" y="1075"/>
                  </a:lnTo>
                  <a:close/>
                </a:path>
              </a:pathLst>
            </a:custGeom>
            <a:solidFill>
              <a:srgbClr val="808000"/>
            </a:solidFill>
            <a:ln w="14288" cap="flat" cmpd="sng">
              <a:solidFill>
                <a:srgbClr val="000000"/>
              </a:solidFill>
              <a:prstDash val="solid"/>
              <a:round/>
              <a:headEnd type="none" w="med" len="med"/>
              <a:tailEnd type="none" w="med" len="med"/>
            </a:ln>
          </p:spPr>
          <p:txBody>
            <a:bodyPr/>
            <a:lstStyle/>
            <a:p>
              <a:endParaRPr lang="zh-CN" altLang="en-US"/>
            </a:p>
          </p:txBody>
        </p:sp>
        <p:sp>
          <p:nvSpPr>
            <p:cNvPr id="27652" name="Freeform 11"/>
            <p:cNvSpPr/>
            <p:nvPr>
              <p:custDataLst>
                <p:tags r:id="rId9"/>
              </p:custDataLst>
            </p:nvPr>
          </p:nvSpPr>
          <p:spPr>
            <a:xfrm>
              <a:off x="3192" y="3457"/>
              <a:ext cx="525" cy="2337"/>
            </a:xfrm>
            <a:custGeom>
              <a:avLst/>
              <a:gdLst/>
              <a:ahLst/>
              <a:cxnLst>
                <a:cxn ang="0">
                  <a:pos x="2192" y="0"/>
                </a:cxn>
                <a:cxn ang="0">
                  <a:pos x="0" y="7415"/>
                </a:cxn>
                <a:cxn ang="0">
                  <a:pos x="0" y="9946"/>
                </a:cxn>
                <a:cxn ang="0">
                  <a:pos x="2192" y="2523"/>
                </a:cxn>
                <a:cxn ang="0">
                  <a:pos x="2192" y="0"/>
                </a:cxn>
              </a:cxnLst>
              <a:rect l="0" t="0" r="0" b="0"/>
              <a:pathLst>
                <a:path w="326" h="1442">
                  <a:moveTo>
                    <a:pt x="326" y="0"/>
                  </a:moveTo>
                  <a:lnTo>
                    <a:pt x="0" y="1075"/>
                  </a:lnTo>
                  <a:lnTo>
                    <a:pt x="0" y="1442"/>
                  </a:lnTo>
                  <a:lnTo>
                    <a:pt x="326" y="366"/>
                  </a:lnTo>
                  <a:lnTo>
                    <a:pt x="326" y="0"/>
                  </a:lnTo>
                  <a:close/>
                </a:path>
              </a:pathLst>
            </a:custGeom>
            <a:solidFill>
              <a:srgbClr val="808000"/>
            </a:solidFill>
            <a:ln w="14288" cap="flat" cmpd="sng">
              <a:solidFill>
                <a:srgbClr val="000000"/>
              </a:solidFill>
              <a:prstDash val="solid"/>
              <a:round/>
              <a:headEnd type="none" w="med" len="med"/>
              <a:tailEnd type="none" w="med" len="med"/>
            </a:ln>
          </p:spPr>
          <p:txBody>
            <a:bodyPr/>
            <a:lstStyle/>
            <a:p>
              <a:endParaRPr lang="zh-CN" altLang="en-US"/>
            </a:p>
          </p:txBody>
        </p:sp>
        <p:sp>
          <p:nvSpPr>
            <p:cNvPr id="27653" name="Freeform 12"/>
            <p:cNvSpPr/>
            <p:nvPr>
              <p:custDataLst>
                <p:tags r:id="rId10"/>
              </p:custDataLst>
            </p:nvPr>
          </p:nvSpPr>
          <p:spPr>
            <a:xfrm>
              <a:off x="3717" y="1714"/>
              <a:ext cx="525" cy="2337"/>
            </a:xfrm>
            <a:custGeom>
              <a:avLst/>
              <a:gdLst/>
              <a:ahLst/>
              <a:cxnLst>
                <a:cxn ang="0">
                  <a:pos x="0" y="7423"/>
                </a:cxn>
                <a:cxn ang="0">
                  <a:pos x="2192" y="0"/>
                </a:cxn>
                <a:cxn ang="0">
                  <a:pos x="2192" y="2531"/>
                </a:cxn>
                <a:cxn ang="0">
                  <a:pos x="0" y="9946"/>
                </a:cxn>
                <a:cxn ang="0">
                  <a:pos x="0" y="7423"/>
                </a:cxn>
              </a:cxnLst>
              <a:rect l="0" t="0" r="0" b="0"/>
              <a:pathLst>
                <a:path w="326" h="1442">
                  <a:moveTo>
                    <a:pt x="0" y="1076"/>
                  </a:moveTo>
                  <a:lnTo>
                    <a:pt x="326" y="0"/>
                  </a:lnTo>
                  <a:lnTo>
                    <a:pt x="326" y="367"/>
                  </a:lnTo>
                  <a:lnTo>
                    <a:pt x="0" y="1442"/>
                  </a:lnTo>
                  <a:lnTo>
                    <a:pt x="0" y="1076"/>
                  </a:lnTo>
                  <a:close/>
                </a:path>
              </a:pathLst>
            </a:custGeom>
            <a:solidFill>
              <a:srgbClr val="808000"/>
            </a:solidFill>
            <a:ln w="14288" cap="flat" cmpd="sng">
              <a:solidFill>
                <a:srgbClr val="000000"/>
              </a:solidFill>
              <a:prstDash val="solid"/>
              <a:round/>
              <a:headEnd type="none" w="med" len="med"/>
              <a:tailEnd type="none" w="med" len="med"/>
            </a:ln>
          </p:spPr>
          <p:txBody>
            <a:bodyPr/>
            <a:lstStyle/>
            <a:p>
              <a:endParaRPr lang="zh-CN" altLang="en-US"/>
            </a:p>
          </p:txBody>
        </p:sp>
        <p:sp>
          <p:nvSpPr>
            <p:cNvPr id="27654" name="Freeform 13"/>
            <p:cNvSpPr/>
            <p:nvPr>
              <p:custDataLst>
                <p:tags r:id="rId11"/>
              </p:custDataLst>
            </p:nvPr>
          </p:nvSpPr>
          <p:spPr>
            <a:xfrm>
              <a:off x="637" y="1690"/>
              <a:ext cx="3605" cy="3509"/>
            </a:xfrm>
            <a:custGeom>
              <a:avLst/>
              <a:gdLst/>
              <a:ahLst/>
              <a:cxnLst>
                <a:cxn ang="0">
                  <a:pos x="10217" y="14874"/>
                </a:cxn>
                <a:cxn ang="0">
                  <a:pos x="9563" y="14763"/>
                </a:cxn>
                <a:cxn ang="0">
                  <a:pos x="8910" y="14653"/>
                </a:cxn>
                <a:cxn ang="0">
                  <a:pos x="8259" y="14494"/>
                </a:cxn>
                <a:cxn ang="0">
                  <a:pos x="7602" y="14384"/>
                </a:cxn>
                <a:cxn ang="0">
                  <a:pos x="7007" y="14167"/>
                </a:cxn>
                <a:cxn ang="0">
                  <a:pos x="6414" y="14010"/>
                </a:cxn>
                <a:cxn ang="0">
                  <a:pos x="5880" y="13798"/>
                </a:cxn>
                <a:cxn ang="0">
                  <a:pos x="5284" y="13584"/>
                </a:cxn>
                <a:cxn ang="0">
                  <a:pos x="4756" y="13364"/>
                </a:cxn>
                <a:cxn ang="0">
                  <a:pos x="4277" y="13096"/>
                </a:cxn>
                <a:cxn ang="0">
                  <a:pos x="3742" y="12829"/>
                </a:cxn>
                <a:cxn ang="0">
                  <a:pos x="3265" y="12508"/>
                </a:cxn>
                <a:cxn ang="0">
                  <a:pos x="2854" y="12241"/>
                </a:cxn>
                <a:cxn ang="0">
                  <a:pos x="2437" y="11919"/>
                </a:cxn>
                <a:cxn ang="0">
                  <a:pos x="2076" y="11595"/>
                </a:cxn>
                <a:cxn ang="0">
                  <a:pos x="1729" y="11267"/>
                </a:cxn>
                <a:cxn ang="0">
                  <a:pos x="1368" y="10896"/>
                </a:cxn>
                <a:cxn ang="0">
                  <a:pos x="1135" y="10574"/>
                </a:cxn>
                <a:cxn ang="0">
                  <a:pos x="828" y="10198"/>
                </a:cxn>
                <a:cxn ang="0">
                  <a:pos x="595" y="9821"/>
                </a:cxn>
                <a:cxn ang="0">
                  <a:pos x="417" y="9443"/>
                </a:cxn>
                <a:cxn ang="0">
                  <a:pos x="234" y="9072"/>
                </a:cxn>
                <a:cxn ang="0">
                  <a:pos x="122" y="8690"/>
                </a:cxn>
                <a:cxn ang="0">
                  <a:pos x="63" y="8264"/>
                </a:cxn>
                <a:cxn ang="0">
                  <a:pos x="0" y="7886"/>
                </a:cxn>
                <a:cxn ang="0">
                  <a:pos x="0" y="7514"/>
                </a:cxn>
                <a:cxn ang="0">
                  <a:pos x="0" y="7078"/>
                </a:cxn>
                <a:cxn ang="0">
                  <a:pos x="63" y="6709"/>
                </a:cxn>
                <a:cxn ang="0">
                  <a:pos x="122" y="6331"/>
                </a:cxn>
                <a:cxn ang="0">
                  <a:pos x="234" y="5957"/>
                </a:cxn>
                <a:cxn ang="0">
                  <a:pos x="417" y="5578"/>
                </a:cxn>
                <a:cxn ang="0">
                  <a:pos x="595" y="5152"/>
                </a:cxn>
                <a:cxn ang="0">
                  <a:pos x="828" y="4829"/>
                </a:cxn>
                <a:cxn ang="0">
                  <a:pos x="1135" y="4457"/>
                </a:cxn>
                <a:cxn ang="0">
                  <a:pos x="1368" y="4079"/>
                </a:cxn>
                <a:cxn ang="0">
                  <a:pos x="1729" y="3754"/>
                </a:cxn>
                <a:cxn ang="0">
                  <a:pos x="2076" y="3430"/>
                </a:cxn>
                <a:cxn ang="0">
                  <a:pos x="2437" y="3057"/>
                </a:cxn>
                <a:cxn ang="0">
                  <a:pos x="2854" y="2790"/>
                </a:cxn>
                <a:cxn ang="0">
                  <a:pos x="3265" y="2467"/>
                </a:cxn>
                <a:cxn ang="0">
                  <a:pos x="3742" y="2200"/>
                </a:cxn>
                <a:cxn ang="0">
                  <a:pos x="4277" y="1929"/>
                </a:cxn>
                <a:cxn ang="0">
                  <a:pos x="4756" y="1659"/>
                </a:cxn>
                <a:cxn ang="0">
                  <a:pos x="5284" y="1392"/>
                </a:cxn>
                <a:cxn ang="0">
                  <a:pos x="5880" y="1178"/>
                </a:cxn>
                <a:cxn ang="0">
                  <a:pos x="6414" y="1021"/>
                </a:cxn>
                <a:cxn ang="0">
                  <a:pos x="7007" y="808"/>
                </a:cxn>
                <a:cxn ang="0">
                  <a:pos x="7602" y="643"/>
                </a:cxn>
                <a:cxn ang="0">
                  <a:pos x="8259" y="480"/>
                </a:cxn>
                <a:cxn ang="0">
                  <a:pos x="8910" y="369"/>
                </a:cxn>
                <a:cxn ang="0">
                  <a:pos x="9563" y="267"/>
                </a:cxn>
                <a:cxn ang="0">
                  <a:pos x="10217" y="157"/>
                </a:cxn>
                <a:cxn ang="0">
                  <a:pos x="10867" y="47"/>
                </a:cxn>
                <a:cxn ang="0">
                  <a:pos x="11518" y="47"/>
                </a:cxn>
                <a:cxn ang="0">
                  <a:pos x="12175" y="0"/>
                </a:cxn>
                <a:cxn ang="0">
                  <a:pos x="12892" y="0"/>
                </a:cxn>
                <a:cxn ang="0">
                  <a:pos x="13543" y="0"/>
                </a:cxn>
                <a:cxn ang="0">
                  <a:pos x="14196" y="47"/>
                </a:cxn>
                <a:cxn ang="0">
                  <a:pos x="14905" y="47"/>
                </a:cxn>
                <a:cxn ang="0">
                  <a:pos x="10630" y="14921"/>
                </a:cxn>
              </a:cxnLst>
              <a:rect l="0" t="0" r="0" b="0"/>
              <a:pathLst>
                <a:path w="2237" h="2166">
                  <a:moveTo>
                    <a:pt x="1576" y="2166"/>
                  </a:moveTo>
                  <a:lnTo>
                    <a:pt x="1541" y="2159"/>
                  </a:lnTo>
                  <a:lnTo>
                    <a:pt x="1515" y="2159"/>
                  </a:lnTo>
                  <a:lnTo>
                    <a:pt x="1479" y="2151"/>
                  </a:lnTo>
                  <a:lnTo>
                    <a:pt x="1444" y="2151"/>
                  </a:lnTo>
                  <a:lnTo>
                    <a:pt x="1418" y="2143"/>
                  </a:lnTo>
                  <a:lnTo>
                    <a:pt x="1383" y="2135"/>
                  </a:lnTo>
                  <a:lnTo>
                    <a:pt x="1347" y="2135"/>
                  </a:lnTo>
                  <a:lnTo>
                    <a:pt x="1321" y="2127"/>
                  </a:lnTo>
                  <a:lnTo>
                    <a:pt x="1286" y="2120"/>
                  </a:lnTo>
                  <a:lnTo>
                    <a:pt x="1259" y="2112"/>
                  </a:lnTo>
                  <a:lnTo>
                    <a:pt x="1224" y="2104"/>
                  </a:lnTo>
                  <a:lnTo>
                    <a:pt x="1189" y="2104"/>
                  </a:lnTo>
                  <a:lnTo>
                    <a:pt x="1162" y="2096"/>
                  </a:lnTo>
                  <a:lnTo>
                    <a:pt x="1127" y="2088"/>
                  </a:lnTo>
                  <a:lnTo>
                    <a:pt x="1101" y="2081"/>
                  </a:lnTo>
                  <a:lnTo>
                    <a:pt x="1074" y="2073"/>
                  </a:lnTo>
                  <a:lnTo>
                    <a:pt x="1039" y="2057"/>
                  </a:lnTo>
                  <a:lnTo>
                    <a:pt x="1013" y="2049"/>
                  </a:lnTo>
                  <a:lnTo>
                    <a:pt x="986" y="2042"/>
                  </a:lnTo>
                  <a:lnTo>
                    <a:pt x="951" y="2034"/>
                  </a:lnTo>
                  <a:lnTo>
                    <a:pt x="925" y="2026"/>
                  </a:lnTo>
                  <a:lnTo>
                    <a:pt x="898" y="2010"/>
                  </a:lnTo>
                  <a:lnTo>
                    <a:pt x="872" y="2003"/>
                  </a:lnTo>
                  <a:lnTo>
                    <a:pt x="837" y="1995"/>
                  </a:lnTo>
                  <a:lnTo>
                    <a:pt x="810" y="1979"/>
                  </a:lnTo>
                  <a:lnTo>
                    <a:pt x="784" y="1972"/>
                  </a:lnTo>
                  <a:lnTo>
                    <a:pt x="757" y="1964"/>
                  </a:lnTo>
                  <a:lnTo>
                    <a:pt x="731" y="1948"/>
                  </a:lnTo>
                  <a:lnTo>
                    <a:pt x="705" y="1940"/>
                  </a:lnTo>
                  <a:lnTo>
                    <a:pt x="678" y="1925"/>
                  </a:lnTo>
                  <a:lnTo>
                    <a:pt x="652" y="1909"/>
                  </a:lnTo>
                  <a:lnTo>
                    <a:pt x="634" y="1901"/>
                  </a:lnTo>
                  <a:lnTo>
                    <a:pt x="608" y="1886"/>
                  </a:lnTo>
                  <a:lnTo>
                    <a:pt x="581" y="1870"/>
                  </a:lnTo>
                  <a:lnTo>
                    <a:pt x="555" y="1862"/>
                  </a:lnTo>
                  <a:lnTo>
                    <a:pt x="537" y="1847"/>
                  </a:lnTo>
                  <a:lnTo>
                    <a:pt x="511" y="1831"/>
                  </a:lnTo>
                  <a:lnTo>
                    <a:pt x="484" y="1816"/>
                  </a:lnTo>
                  <a:lnTo>
                    <a:pt x="467" y="1808"/>
                  </a:lnTo>
                  <a:lnTo>
                    <a:pt x="449" y="1792"/>
                  </a:lnTo>
                  <a:lnTo>
                    <a:pt x="423" y="1777"/>
                  </a:lnTo>
                  <a:lnTo>
                    <a:pt x="405" y="1761"/>
                  </a:lnTo>
                  <a:lnTo>
                    <a:pt x="379" y="1745"/>
                  </a:lnTo>
                  <a:lnTo>
                    <a:pt x="361" y="1730"/>
                  </a:lnTo>
                  <a:lnTo>
                    <a:pt x="344" y="1714"/>
                  </a:lnTo>
                  <a:lnTo>
                    <a:pt x="326" y="1699"/>
                  </a:lnTo>
                  <a:lnTo>
                    <a:pt x="308" y="1683"/>
                  </a:lnTo>
                  <a:lnTo>
                    <a:pt x="291" y="1668"/>
                  </a:lnTo>
                  <a:lnTo>
                    <a:pt x="273" y="1652"/>
                  </a:lnTo>
                  <a:lnTo>
                    <a:pt x="256" y="1636"/>
                  </a:lnTo>
                  <a:lnTo>
                    <a:pt x="238" y="1621"/>
                  </a:lnTo>
                  <a:lnTo>
                    <a:pt x="220" y="1597"/>
                  </a:lnTo>
                  <a:lnTo>
                    <a:pt x="203" y="1582"/>
                  </a:lnTo>
                  <a:lnTo>
                    <a:pt x="194" y="1566"/>
                  </a:lnTo>
                  <a:lnTo>
                    <a:pt x="176" y="1551"/>
                  </a:lnTo>
                  <a:lnTo>
                    <a:pt x="168" y="1535"/>
                  </a:lnTo>
                  <a:lnTo>
                    <a:pt x="150" y="1512"/>
                  </a:lnTo>
                  <a:lnTo>
                    <a:pt x="141" y="1496"/>
                  </a:lnTo>
                  <a:lnTo>
                    <a:pt x="123" y="1481"/>
                  </a:lnTo>
                  <a:lnTo>
                    <a:pt x="115" y="1465"/>
                  </a:lnTo>
                  <a:lnTo>
                    <a:pt x="106" y="1442"/>
                  </a:lnTo>
                  <a:lnTo>
                    <a:pt x="88" y="1426"/>
                  </a:lnTo>
                  <a:lnTo>
                    <a:pt x="79" y="1410"/>
                  </a:lnTo>
                  <a:lnTo>
                    <a:pt x="71" y="1387"/>
                  </a:lnTo>
                  <a:lnTo>
                    <a:pt x="62" y="1371"/>
                  </a:lnTo>
                  <a:lnTo>
                    <a:pt x="53" y="1356"/>
                  </a:lnTo>
                  <a:lnTo>
                    <a:pt x="44" y="1332"/>
                  </a:lnTo>
                  <a:lnTo>
                    <a:pt x="35" y="1317"/>
                  </a:lnTo>
                  <a:lnTo>
                    <a:pt x="35" y="1293"/>
                  </a:lnTo>
                  <a:lnTo>
                    <a:pt x="27" y="1278"/>
                  </a:lnTo>
                  <a:lnTo>
                    <a:pt x="18" y="1262"/>
                  </a:lnTo>
                  <a:lnTo>
                    <a:pt x="18" y="1239"/>
                  </a:lnTo>
                  <a:lnTo>
                    <a:pt x="9" y="1223"/>
                  </a:lnTo>
                  <a:lnTo>
                    <a:pt x="9" y="1200"/>
                  </a:lnTo>
                  <a:lnTo>
                    <a:pt x="9" y="1184"/>
                  </a:lnTo>
                  <a:lnTo>
                    <a:pt x="0" y="1169"/>
                  </a:lnTo>
                  <a:lnTo>
                    <a:pt x="0" y="1145"/>
                  </a:lnTo>
                  <a:lnTo>
                    <a:pt x="0" y="1130"/>
                  </a:lnTo>
                  <a:lnTo>
                    <a:pt x="0" y="1106"/>
                  </a:lnTo>
                  <a:lnTo>
                    <a:pt x="0" y="1091"/>
                  </a:lnTo>
                  <a:lnTo>
                    <a:pt x="0" y="1067"/>
                  </a:lnTo>
                  <a:lnTo>
                    <a:pt x="0" y="1052"/>
                  </a:lnTo>
                  <a:lnTo>
                    <a:pt x="0" y="1028"/>
                  </a:lnTo>
                  <a:lnTo>
                    <a:pt x="0" y="1013"/>
                  </a:lnTo>
                  <a:lnTo>
                    <a:pt x="9" y="997"/>
                  </a:lnTo>
                  <a:lnTo>
                    <a:pt x="9" y="974"/>
                  </a:lnTo>
                  <a:lnTo>
                    <a:pt x="9" y="958"/>
                  </a:lnTo>
                  <a:lnTo>
                    <a:pt x="18" y="935"/>
                  </a:lnTo>
                  <a:lnTo>
                    <a:pt x="18" y="919"/>
                  </a:lnTo>
                  <a:lnTo>
                    <a:pt x="27" y="896"/>
                  </a:lnTo>
                  <a:lnTo>
                    <a:pt x="35" y="880"/>
                  </a:lnTo>
                  <a:lnTo>
                    <a:pt x="35" y="865"/>
                  </a:lnTo>
                  <a:lnTo>
                    <a:pt x="44" y="841"/>
                  </a:lnTo>
                  <a:lnTo>
                    <a:pt x="53" y="826"/>
                  </a:lnTo>
                  <a:lnTo>
                    <a:pt x="62" y="810"/>
                  </a:lnTo>
                  <a:lnTo>
                    <a:pt x="71" y="787"/>
                  </a:lnTo>
                  <a:lnTo>
                    <a:pt x="79" y="771"/>
                  </a:lnTo>
                  <a:lnTo>
                    <a:pt x="88" y="748"/>
                  </a:lnTo>
                  <a:lnTo>
                    <a:pt x="106" y="732"/>
                  </a:lnTo>
                  <a:lnTo>
                    <a:pt x="115" y="717"/>
                  </a:lnTo>
                  <a:lnTo>
                    <a:pt x="123" y="701"/>
                  </a:lnTo>
                  <a:lnTo>
                    <a:pt x="141" y="678"/>
                  </a:lnTo>
                  <a:lnTo>
                    <a:pt x="150" y="662"/>
                  </a:lnTo>
                  <a:lnTo>
                    <a:pt x="168" y="647"/>
                  </a:lnTo>
                  <a:lnTo>
                    <a:pt x="176" y="631"/>
                  </a:lnTo>
                  <a:lnTo>
                    <a:pt x="194" y="608"/>
                  </a:lnTo>
                  <a:lnTo>
                    <a:pt x="203" y="592"/>
                  </a:lnTo>
                  <a:lnTo>
                    <a:pt x="220" y="576"/>
                  </a:lnTo>
                  <a:lnTo>
                    <a:pt x="238" y="561"/>
                  </a:lnTo>
                  <a:lnTo>
                    <a:pt x="256" y="545"/>
                  </a:lnTo>
                  <a:lnTo>
                    <a:pt x="273" y="530"/>
                  </a:lnTo>
                  <a:lnTo>
                    <a:pt x="291" y="514"/>
                  </a:lnTo>
                  <a:lnTo>
                    <a:pt x="308" y="498"/>
                  </a:lnTo>
                  <a:lnTo>
                    <a:pt x="326" y="475"/>
                  </a:lnTo>
                  <a:lnTo>
                    <a:pt x="344" y="460"/>
                  </a:lnTo>
                  <a:lnTo>
                    <a:pt x="361" y="444"/>
                  </a:lnTo>
                  <a:lnTo>
                    <a:pt x="379" y="428"/>
                  </a:lnTo>
                  <a:lnTo>
                    <a:pt x="405" y="421"/>
                  </a:lnTo>
                  <a:lnTo>
                    <a:pt x="423" y="405"/>
                  </a:lnTo>
                  <a:lnTo>
                    <a:pt x="449" y="389"/>
                  </a:lnTo>
                  <a:lnTo>
                    <a:pt x="467" y="374"/>
                  </a:lnTo>
                  <a:lnTo>
                    <a:pt x="484" y="358"/>
                  </a:lnTo>
                  <a:lnTo>
                    <a:pt x="511" y="343"/>
                  </a:lnTo>
                  <a:lnTo>
                    <a:pt x="537" y="327"/>
                  </a:lnTo>
                  <a:lnTo>
                    <a:pt x="555" y="319"/>
                  </a:lnTo>
                  <a:lnTo>
                    <a:pt x="581" y="304"/>
                  </a:lnTo>
                  <a:lnTo>
                    <a:pt x="608" y="288"/>
                  </a:lnTo>
                  <a:lnTo>
                    <a:pt x="634" y="280"/>
                  </a:lnTo>
                  <a:lnTo>
                    <a:pt x="652" y="265"/>
                  </a:lnTo>
                  <a:lnTo>
                    <a:pt x="678" y="257"/>
                  </a:lnTo>
                  <a:lnTo>
                    <a:pt x="705" y="241"/>
                  </a:lnTo>
                  <a:lnTo>
                    <a:pt x="731" y="226"/>
                  </a:lnTo>
                  <a:lnTo>
                    <a:pt x="757" y="218"/>
                  </a:lnTo>
                  <a:lnTo>
                    <a:pt x="784" y="202"/>
                  </a:lnTo>
                  <a:lnTo>
                    <a:pt x="810" y="195"/>
                  </a:lnTo>
                  <a:lnTo>
                    <a:pt x="837" y="187"/>
                  </a:lnTo>
                  <a:lnTo>
                    <a:pt x="872" y="171"/>
                  </a:lnTo>
                  <a:lnTo>
                    <a:pt x="898" y="163"/>
                  </a:lnTo>
                  <a:lnTo>
                    <a:pt x="925" y="156"/>
                  </a:lnTo>
                  <a:lnTo>
                    <a:pt x="951" y="148"/>
                  </a:lnTo>
                  <a:lnTo>
                    <a:pt x="986" y="132"/>
                  </a:lnTo>
                  <a:lnTo>
                    <a:pt x="1013" y="124"/>
                  </a:lnTo>
                  <a:lnTo>
                    <a:pt x="1039" y="117"/>
                  </a:lnTo>
                  <a:lnTo>
                    <a:pt x="1074" y="109"/>
                  </a:lnTo>
                  <a:lnTo>
                    <a:pt x="1101" y="101"/>
                  </a:lnTo>
                  <a:lnTo>
                    <a:pt x="1127" y="93"/>
                  </a:lnTo>
                  <a:lnTo>
                    <a:pt x="1162" y="85"/>
                  </a:lnTo>
                  <a:lnTo>
                    <a:pt x="1189" y="78"/>
                  </a:lnTo>
                  <a:lnTo>
                    <a:pt x="1224" y="70"/>
                  </a:lnTo>
                  <a:lnTo>
                    <a:pt x="1259" y="62"/>
                  </a:lnTo>
                  <a:lnTo>
                    <a:pt x="1286" y="54"/>
                  </a:lnTo>
                  <a:lnTo>
                    <a:pt x="1321" y="54"/>
                  </a:lnTo>
                  <a:lnTo>
                    <a:pt x="1347" y="46"/>
                  </a:lnTo>
                  <a:lnTo>
                    <a:pt x="1383" y="39"/>
                  </a:lnTo>
                  <a:lnTo>
                    <a:pt x="1418" y="39"/>
                  </a:lnTo>
                  <a:lnTo>
                    <a:pt x="1444" y="31"/>
                  </a:lnTo>
                  <a:lnTo>
                    <a:pt x="1479" y="23"/>
                  </a:lnTo>
                  <a:lnTo>
                    <a:pt x="1515" y="23"/>
                  </a:lnTo>
                  <a:lnTo>
                    <a:pt x="1541" y="15"/>
                  </a:lnTo>
                  <a:lnTo>
                    <a:pt x="1576" y="15"/>
                  </a:lnTo>
                  <a:lnTo>
                    <a:pt x="1611" y="7"/>
                  </a:lnTo>
                  <a:lnTo>
                    <a:pt x="1647" y="7"/>
                  </a:lnTo>
                  <a:lnTo>
                    <a:pt x="1673" y="7"/>
                  </a:lnTo>
                  <a:lnTo>
                    <a:pt x="1708" y="7"/>
                  </a:lnTo>
                  <a:lnTo>
                    <a:pt x="1744" y="0"/>
                  </a:lnTo>
                  <a:lnTo>
                    <a:pt x="1779" y="0"/>
                  </a:lnTo>
                  <a:lnTo>
                    <a:pt x="1805" y="0"/>
                  </a:lnTo>
                  <a:lnTo>
                    <a:pt x="1840" y="0"/>
                  </a:lnTo>
                  <a:lnTo>
                    <a:pt x="1876" y="0"/>
                  </a:lnTo>
                  <a:lnTo>
                    <a:pt x="1911" y="0"/>
                  </a:lnTo>
                  <a:lnTo>
                    <a:pt x="1946" y="0"/>
                  </a:lnTo>
                  <a:lnTo>
                    <a:pt x="1972" y="0"/>
                  </a:lnTo>
                  <a:lnTo>
                    <a:pt x="2008" y="0"/>
                  </a:lnTo>
                  <a:lnTo>
                    <a:pt x="2043" y="0"/>
                  </a:lnTo>
                  <a:lnTo>
                    <a:pt x="2078" y="0"/>
                  </a:lnTo>
                  <a:lnTo>
                    <a:pt x="2105" y="7"/>
                  </a:lnTo>
                  <a:lnTo>
                    <a:pt x="2140" y="7"/>
                  </a:lnTo>
                  <a:lnTo>
                    <a:pt x="2175" y="7"/>
                  </a:lnTo>
                  <a:lnTo>
                    <a:pt x="2210" y="7"/>
                  </a:lnTo>
                  <a:lnTo>
                    <a:pt x="2237" y="15"/>
                  </a:lnTo>
                  <a:lnTo>
                    <a:pt x="1911" y="1091"/>
                  </a:lnTo>
                  <a:lnTo>
                    <a:pt x="1576" y="2166"/>
                  </a:lnTo>
                  <a:close/>
                </a:path>
              </a:pathLst>
            </a:custGeom>
            <a:solidFill>
              <a:srgbClr val="FFFF00"/>
            </a:solidFill>
            <a:ln w="14288" cap="flat" cmpd="sng">
              <a:solidFill>
                <a:srgbClr val="000000"/>
              </a:solidFill>
              <a:prstDash val="solid"/>
              <a:round/>
              <a:headEnd type="none" w="med" len="med"/>
              <a:tailEnd type="none" w="med" len="med"/>
            </a:ln>
          </p:spPr>
          <p:txBody>
            <a:bodyPr/>
            <a:lstStyle/>
            <a:p>
              <a:endParaRPr lang="zh-CN" altLang="en-US"/>
            </a:p>
          </p:txBody>
        </p:sp>
        <p:sp>
          <p:nvSpPr>
            <p:cNvPr id="27655" name="Freeform 14"/>
            <p:cNvSpPr/>
            <p:nvPr>
              <p:custDataLst>
                <p:tags r:id="rId12"/>
              </p:custDataLst>
            </p:nvPr>
          </p:nvSpPr>
          <p:spPr>
            <a:xfrm>
              <a:off x="4709" y="3457"/>
              <a:ext cx="2086" cy="2261"/>
            </a:xfrm>
            <a:custGeom>
              <a:avLst/>
              <a:gdLst/>
              <a:ahLst/>
              <a:cxnLst>
                <a:cxn ang="0">
                  <a:pos x="8739" y="267"/>
                </a:cxn>
                <a:cxn ang="0">
                  <a:pos x="8684" y="643"/>
                </a:cxn>
                <a:cxn ang="0">
                  <a:pos x="8624" y="1021"/>
                </a:cxn>
                <a:cxn ang="0">
                  <a:pos x="8504" y="1392"/>
                </a:cxn>
                <a:cxn ang="0">
                  <a:pos x="8329" y="1831"/>
                </a:cxn>
                <a:cxn ang="0">
                  <a:pos x="8144" y="2201"/>
                </a:cxn>
                <a:cxn ang="0">
                  <a:pos x="7968" y="2580"/>
                </a:cxn>
                <a:cxn ang="0">
                  <a:pos x="7672" y="2903"/>
                </a:cxn>
                <a:cxn ang="0">
                  <a:pos x="7435" y="3279"/>
                </a:cxn>
                <a:cxn ang="0">
                  <a:pos x="7138" y="3656"/>
                </a:cxn>
                <a:cxn ang="0">
                  <a:pos x="6782" y="3979"/>
                </a:cxn>
                <a:cxn ang="0">
                  <a:pos x="6421" y="4300"/>
                </a:cxn>
                <a:cxn ang="0">
                  <a:pos x="6126" y="4514"/>
                </a:cxn>
                <a:cxn ang="0">
                  <a:pos x="5707" y="4836"/>
                </a:cxn>
                <a:cxn ang="0">
                  <a:pos x="5231" y="5104"/>
                </a:cxn>
                <a:cxn ang="0">
                  <a:pos x="4759" y="5378"/>
                </a:cxn>
                <a:cxn ang="0">
                  <a:pos x="4283" y="5645"/>
                </a:cxn>
                <a:cxn ang="0">
                  <a:pos x="3750" y="5913"/>
                </a:cxn>
                <a:cxn ang="0">
                  <a:pos x="3213" y="6127"/>
                </a:cxn>
                <a:cxn ang="0">
                  <a:pos x="2671" y="6344"/>
                </a:cxn>
                <a:cxn ang="0">
                  <a:pos x="2081" y="6563"/>
                </a:cxn>
                <a:cxn ang="0">
                  <a:pos x="1486" y="6778"/>
                </a:cxn>
                <a:cxn ang="0">
                  <a:pos x="891" y="6935"/>
                </a:cxn>
                <a:cxn ang="0">
                  <a:pos x="234" y="7046"/>
                </a:cxn>
                <a:cxn ang="0">
                  <a:pos x="234" y="9572"/>
                </a:cxn>
                <a:cxn ang="0">
                  <a:pos x="891" y="9470"/>
                </a:cxn>
                <a:cxn ang="0">
                  <a:pos x="1486" y="9302"/>
                </a:cxn>
                <a:cxn ang="0">
                  <a:pos x="2081" y="9089"/>
                </a:cxn>
                <a:cxn ang="0">
                  <a:pos x="2671" y="8874"/>
                </a:cxn>
                <a:cxn ang="0">
                  <a:pos x="3213" y="8661"/>
                </a:cxn>
                <a:cxn ang="0">
                  <a:pos x="3750" y="8438"/>
                </a:cxn>
                <a:cxn ang="0">
                  <a:pos x="4283" y="8170"/>
                </a:cxn>
                <a:cxn ang="0">
                  <a:pos x="4759" y="7901"/>
                </a:cxn>
                <a:cxn ang="0">
                  <a:pos x="5231" y="7639"/>
                </a:cxn>
                <a:cxn ang="0">
                  <a:pos x="5707" y="7371"/>
                </a:cxn>
                <a:cxn ang="0">
                  <a:pos x="6126" y="7046"/>
                </a:cxn>
                <a:cxn ang="0">
                  <a:pos x="6421" y="6833"/>
                </a:cxn>
                <a:cxn ang="0">
                  <a:pos x="6782" y="6507"/>
                </a:cxn>
                <a:cxn ang="0">
                  <a:pos x="7138" y="6182"/>
                </a:cxn>
                <a:cxn ang="0">
                  <a:pos x="7435" y="5811"/>
                </a:cxn>
                <a:cxn ang="0">
                  <a:pos x="7672" y="5433"/>
                </a:cxn>
                <a:cxn ang="0">
                  <a:pos x="7968" y="5104"/>
                </a:cxn>
                <a:cxn ang="0">
                  <a:pos x="8144" y="4734"/>
                </a:cxn>
                <a:cxn ang="0">
                  <a:pos x="8329" y="4355"/>
                </a:cxn>
                <a:cxn ang="0">
                  <a:pos x="8504" y="3924"/>
                </a:cxn>
                <a:cxn ang="0">
                  <a:pos x="8624" y="3546"/>
                </a:cxn>
                <a:cxn ang="0">
                  <a:pos x="8684" y="3177"/>
                </a:cxn>
                <a:cxn ang="0">
                  <a:pos x="8739" y="2793"/>
                </a:cxn>
                <a:cxn ang="0">
                  <a:pos x="8739" y="0"/>
                </a:cxn>
              </a:cxnLst>
              <a:rect l="0" t="0" r="0" b="0"/>
              <a:pathLst>
                <a:path w="1294" h="1395">
                  <a:moveTo>
                    <a:pt x="1294" y="0"/>
                  </a:moveTo>
                  <a:lnTo>
                    <a:pt x="1294" y="15"/>
                  </a:lnTo>
                  <a:lnTo>
                    <a:pt x="1294" y="39"/>
                  </a:lnTo>
                  <a:lnTo>
                    <a:pt x="1286" y="54"/>
                  </a:lnTo>
                  <a:lnTo>
                    <a:pt x="1286" y="78"/>
                  </a:lnTo>
                  <a:lnTo>
                    <a:pt x="1286" y="93"/>
                  </a:lnTo>
                  <a:lnTo>
                    <a:pt x="1286" y="109"/>
                  </a:lnTo>
                  <a:lnTo>
                    <a:pt x="1277" y="132"/>
                  </a:lnTo>
                  <a:lnTo>
                    <a:pt x="1277" y="148"/>
                  </a:lnTo>
                  <a:lnTo>
                    <a:pt x="1268" y="171"/>
                  </a:lnTo>
                  <a:lnTo>
                    <a:pt x="1259" y="187"/>
                  </a:lnTo>
                  <a:lnTo>
                    <a:pt x="1259" y="202"/>
                  </a:lnTo>
                  <a:lnTo>
                    <a:pt x="1250" y="226"/>
                  </a:lnTo>
                  <a:lnTo>
                    <a:pt x="1242" y="241"/>
                  </a:lnTo>
                  <a:lnTo>
                    <a:pt x="1233" y="265"/>
                  </a:lnTo>
                  <a:lnTo>
                    <a:pt x="1224" y="280"/>
                  </a:lnTo>
                  <a:lnTo>
                    <a:pt x="1215" y="296"/>
                  </a:lnTo>
                  <a:lnTo>
                    <a:pt x="1206" y="319"/>
                  </a:lnTo>
                  <a:lnTo>
                    <a:pt x="1198" y="335"/>
                  </a:lnTo>
                  <a:lnTo>
                    <a:pt x="1189" y="351"/>
                  </a:lnTo>
                  <a:lnTo>
                    <a:pt x="1180" y="374"/>
                  </a:lnTo>
                  <a:lnTo>
                    <a:pt x="1162" y="390"/>
                  </a:lnTo>
                  <a:lnTo>
                    <a:pt x="1154" y="405"/>
                  </a:lnTo>
                  <a:lnTo>
                    <a:pt x="1136" y="421"/>
                  </a:lnTo>
                  <a:lnTo>
                    <a:pt x="1127" y="444"/>
                  </a:lnTo>
                  <a:lnTo>
                    <a:pt x="1110" y="460"/>
                  </a:lnTo>
                  <a:lnTo>
                    <a:pt x="1101" y="475"/>
                  </a:lnTo>
                  <a:lnTo>
                    <a:pt x="1083" y="491"/>
                  </a:lnTo>
                  <a:lnTo>
                    <a:pt x="1066" y="506"/>
                  </a:lnTo>
                  <a:lnTo>
                    <a:pt x="1057" y="530"/>
                  </a:lnTo>
                  <a:lnTo>
                    <a:pt x="1039" y="545"/>
                  </a:lnTo>
                  <a:lnTo>
                    <a:pt x="1022" y="561"/>
                  </a:lnTo>
                  <a:lnTo>
                    <a:pt x="1004" y="577"/>
                  </a:lnTo>
                  <a:lnTo>
                    <a:pt x="986" y="592"/>
                  </a:lnTo>
                  <a:lnTo>
                    <a:pt x="969" y="608"/>
                  </a:lnTo>
                  <a:lnTo>
                    <a:pt x="951" y="623"/>
                  </a:lnTo>
                  <a:lnTo>
                    <a:pt x="925" y="639"/>
                  </a:lnTo>
                  <a:lnTo>
                    <a:pt x="907" y="654"/>
                  </a:lnTo>
                  <a:lnTo>
                    <a:pt x="889" y="670"/>
                  </a:lnTo>
                  <a:lnTo>
                    <a:pt x="863" y="686"/>
                  </a:lnTo>
                  <a:lnTo>
                    <a:pt x="845" y="701"/>
                  </a:lnTo>
                  <a:lnTo>
                    <a:pt x="828" y="717"/>
                  </a:lnTo>
                  <a:lnTo>
                    <a:pt x="801" y="725"/>
                  </a:lnTo>
                  <a:lnTo>
                    <a:pt x="775" y="740"/>
                  </a:lnTo>
                  <a:lnTo>
                    <a:pt x="757" y="756"/>
                  </a:lnTo>
                  <a:lnTo>
                    <a:pt x="731" y="771"/>
                  </a:lnTo>
                  <a:lnTo>
                    <a:pt x="705" y="779"/>
                  </a:lnTo>
                  <a:lnTo>
                    <a:pt x="687" y="795"/>
                  </a:lnTo>
                  <a:lnTo>
                    <a:pt x="661" y="810"/>
                  </a:lnTo>
                  <a:lnTo>
                    <a:pt x="634" y="818"/>
                  </a:lnTo>
                  <a:lnTo>
                    <a:pt x="608" y="834"/>
                  </a:lnTo>
                  <a:lnTo>
                    <a:pt x="581" y="849"/>
                  </a:lnTo>
                  <a:lnTo>
                    <a:pt x="555" y="857"/>
                  </a:lnTo>
                  <a:lnTo>
                    <a:pt x="528" y="873"/>
                  </a:lnTo>
                  <a:lnTo>
                    <a:pt x="502" y="881"/>
                  </a:lnTo>
                  <a:lnTo>
                    <a:pt x="476" y="888"/>
                  </a:lnTo>
                  <a:lnTo>
                    <a:pt x="449" y="904"/>
                  </a:lnTo>
                  <a:lnTo>
                    <a:pt x="423" y="912"/>
                  </a:lnTo>
                  <a:lnTo>
                    <a:pt x="396" y="919"/>
                  </a:lnTo>
                  <a:lnTo>
                    <a:pt x="370" y="935"/>
                  </a:lnTo>
                  <a:lnTo>
                    <a:pt x="335" y="943"/>
                  </a:lnTo>
                  <a:lnTo>
                    <a:pt x="308" y="951"/>
                  </a:lnTo>
                  <a:lnTo>
                    <a:pt x="282" y="958"/>
                  </a:lnTo>
                  <a:lnTo>
                    <a:pt x="247" y="966"/>
                  </a:lnTo>
                  <a:lnTo>
                    <a:pt x="220" y="982"/>
                  </a:lnTo>
                  <a:lnTo>
                    <a:pt x="185" y="990"/>
                  </a:lnTo>
                  <a:lnTo>
                    <a:pt x="159" y="997"/>
                  </a:lnTo>
                  <a:lnTo>
                    <a:pt x="132" y="1005"/>
                  </a:lnTo>
                  <a:lnTo>
                    <a:pt x="97" y="1013"/>
                  </a:lnTo>
                  <a:lnTo>
                    <a:pt x="71" y="1013"/>
                  </a:lnTo>
                  <a:lnTo>
                    <a:pt x="35" y="1021"/>
                  </a:lnTo>
                  <a:lnTo>
                    <a:pt x="0" y="1029"/>
                  </a:lnTo>
                  <a:lnTo>
                    <a:pt x="0" y="1395"/>
                  </a:lnTo>
                  <a:lnTo>
                    <a:pt x="35" y="1387"/>
                  </a:lnTo>
                  <a:lnTo>
                    <a:pt x="71" y="1379"/>
                  </a:lnTo>
                  <a:lnTo>
                    <a:pt x="97" y="1379"/>
                  </a:lnTo>
                  <a:lnTo>
                    <a:pt x="132" y="1372"/>
                  </a:lnTo>
                  <a:lnTo>
                    <a:pt x="159" y="1364"/>
                  </a:lnTo>
                  <a:lnTo>
                    <a:pt x="185" y="1356"/>
                  </a:lnTo>
                  <a:lnTo>
                    <a:pt x="220" y="1348"/>
                  </a:lnTo>
                  <a:lnTo>
                    <a:pt x="247" y="1333"/>
                  </a:lnTo>
                  <a:lnTo>
                    <a:pt x="282" y="1325"/>
                  </a:lnTo>
                  <a:lnTo>
                    <a:pt x="308" y="1317"/>
                  </a:lnTo>
                  <a:lnTo>
                    <a:pt x="335" y="1309"/>
                  </a:lnTo>
                  <a:lnTo>
                    <a:pt x="370" y="1301"/>
                  </a:lnTo>
                  <a:lnTo>
                    <a:pt x="396" y="1286"/>
                  </a:lnTo>
                  <a:lnTo>
                    <a:pt x="423" y="1278"/>
                  </a:lnTo>
                  <a:lnTo>
                    <a:pt x="449" y="1270"/>
                  </a:lnTo>
                  <a:lnTo>
                    <a:pt x="476" y="1255"/>
                  </a:lnTo>
                  <a:lnTo>
                    <a:pt x="502" y="1247"/>
                  </a:lnTo>
                  <a:lnTo>
                    <a:pt x="528" y="1239"/>
                  </a:lnTo>
                  <a:lnTo>
                    <a:pt x="555" y="1223"/>
                  </a:lnTo>
                  <a:lnTo>
                    <a:pt x="581" y="1216"/>
                  </a:lnTo>
                  <a:lnTo>
                    <a:pt x="608" y="1200"/>
                  </a:lnTo>
                  <a:lnTo>
                    <a:pt x="634" y="1184"/>
                  </a:lnTo>
                  <a:lnTo>
                    <a:pt x="661" y="1177"/>
                  </a:lnTo>
                  <a:lnTo>
                    <a:pt x="687" y="1161"/>
                  </a:lnTo>
                  <a:lnTo>
                    <a:pt x="705" y="1145"/>
                  </a:lnTo>
                  <a:lnTo>
                    <a:pt x="731" y="1138"/>
                  </a:lnTo>
                  <a:lnTo>
                    <a:pt x="757" y="1122"/>
                  </a:lnTo>
                  <a:lnTo>
                    <a:pt x="775" y="1107"/>
                  </a:lnTo>
                  <a:lnTo>
                    <a:pt x="801" y="1091"/>
                  </a:lnTo>
                  <a:lnTo>
                    <a:pt x="828" y="1083"/>
                  </a:lnTo>
                  <a:lnTo>
                    <a:pt x="845" y="1068"/>
                  </a:lnTo>
                  <a:lnTo>
                    <a:pt x="863" y="1052"/>
                  </a:lnTo>
                  <a:lnTo>
                    <a:pt x="889" y="1036"/>
                  </a:lnTo>
                  <a:lnTo>
                    <a:pt x="907" y="1021"/>
                  </a:lnTo>
                  <a:lnTo>
                    <a:pt x="925" y="1005"/>
                  </a:lnTo>
                  <a:lnTo>
                    <a:pt x="951" y="990"/>
                  </a:lnTo>
                  <a:lnTo>
                    <a:pt x="969" y="974"/>
                  </a:lnTo>
                  <a:lnTo>
                    <a:pt x="986" y="958"/>
                  </a:lnTo>
                  <a:lnTo>
                    <a:pt x="1004" y="943"/>
                  </a:lnTo>
                  <a:lnTo>
                    <a:pt x="1022" y="927"/>
                  </a:lnTo>
                  <a:lnTo>
                    <a:pt x="1039" y="912"/>
                  </a:lnTo>
                  <a:lnTo>
                    <a:pt x="1057" y="896"/>
                  </a:lnTo>
                  <a:lnTo>
                    <a:pt x="1066" y="873"/>
                  </a:lnTo>
                  <a:lnTo>
                    <a:pt x="1083" y="857"/>
                  </a:lnTo>
                  <a:lnTo>
                    <a:pt x="1101" y="842"/>
                  </a:lnTo>
                  <a:lnTo>
                    <a:pt x="1110" y="826"/>
                  </a:lnTo>
                  <a:lnTo>
                    <a:pt x="1127" y="810"/>
                  </a:lnTo>
                  <a:lnTo>
                    <a:pt x="1136" y="787"/>
                  </a:lnTo>
                  <a:lnTo>
                    <a:pt x="1154" y="771"/>
                  </a:lnTo>
                  <a:lnTo>
                    <a:pt x="1162" y="756"/>
                  </a:lnTo>
                  <a:lnTo>
                    <a:pt x="1180" y="740"/>
                  </a:lnTo>
                  <a:lnTo>
                    <a:pt x="1189" y="717"/>
                  </a:lnTo>
                  <a:lnTo>
                    <a:pt x="1198" y="701"/>
                  </a:lnTo>
                  <a:lnTo>
                    <a:pt x="1206" y="686"/>
                  </a:lnTo>
                  <a:lnTo>
                    <a:pt x="1215" y="662"/>
                  </a:lnTo>
                  <a:lnTo>
                    <a:pt x="1224" y="647"/>
                  </a:lnTo>
                  <a:lnTo>
                    <a:pt x="1233" y="631"/>
                  </a:lnTo>
                  <a:lnTo>
                    <a:pt x="1242" y="608"/>
                  </a:lnTo>
                  <a:lnTo>
                    <a:pt x="1250" y="592"/>
                  </a:lnTo>
                  <a:lnTo>
                    <a:pt x="1259" y="569"/>
                  </a:lnTo>
                  <a:lnTo>
                    <a:pt x="1259" y="553"/>
                  </a:lnTo>
                  <a:lnTo>
                    <a:pt x="1268" y="538"/>
                  </a:lnTo>
                  <a:lnTo>
                    <a:pt x="1277" y="514"/>
                  </a:lnTo>
                  <a:lnTo>
                    <a:pt x="1277" y="499"/>
                  </a:lnTo>
                  <a:lnTo>
                    <a:pt x="1286" y="475"/>
                  </a:lnTo>
                  <a:lnTo>
                    <a:pt x="1286" y="460"/>
                  </a:lnTo>
                  <a:lnTo>
                    <a:pt x="1286" y="444"/>
                  </a:lnTo>
                  <a:lnTo>
                    <a:pt x="1286" y="421"/>
                  </a:lnTo>
                  <a:lnTo>
                    <a:pt x="1294" y="405"/>
                  </a:lnTo>
                  <a:lnTo>
                    <a:pt x="1294" y="382"/>
                  </a:lnTo>
                  <a:lnTo>
                    <a:pt x="1294" y="366"/>
                  </a:lnTo>
                  <a:lnTo>
                    <a:pt x="1294" y="0"/>
                  </a:lnTo>
                  <a:close/>
                </a:path>
              </a:pathLst>
            </a:custGeom>
            <a:solidFill>
              <a:srgbClr val="800000"/>
            </a:solidFill>
            <a:ln w="14288" cap="flat" cmpd="sng">
              <a:solidFill>
                <a:srgbClr val="000000"/>
              </a:solidFill>
              <a:prstDash val="solid"/>
              <a:round/>
              <a:headEnd type="none" w="med" len="med"/>
              <a:tailEnd type="none" w="med" len="med"/>
            </a:ln>
          </p:spPr>
          <p:txBody>
            <a:bodyPr/>
            <a:lstStyle/>
            <a:p>
              <a:endParaRPr lang="zh-CN" altLang="en-US"/>
            </a:p>
          </p:txBody>
        </p:sp>
        <p:sp>
          <p:nvSpPr>
            <p:cNvPr id="27656" name="Freeform 15"/>
            <p:cNvSpPr/>
            <p:nvPr>
              <p:custDataLst>
                <p:tags r:id="rId13"/>
              </p:custDataLst>
            </p:nvPr>
          </p:nvSpPr>
          <p:spPr>
            <a:xfrm>
              <a:off x="3717" y="3457"/>
              <a:ext cx="992" cy="2261"/>
            </a:xfrm>
            <a:custGeom>
              <a:avLst/>
              <a:gdLst/>
              <a:ahLst/>
              <a:cxnLst>
                <a:cxn ang="0">
                  <a:pos x="0" y="0"/>
                </a:cxn>
                <a:cxn ang="0">
                  <a:pos x="4144" y="7101"/>
                </a:cxn>
                <a:cxn ang="0">
                  <a:pos x="4144" y="9627"/>
                </a:cxn>
                <a:cxn ang="0">
                  <a:pos x="0" y="2525"/>
                </a:cxn>
                <a:cxn ang="0">
                  <a:pos x="0" y="0"/>
                </a:cxn>
              </a:cxnLst>
              <a:rect l="0" t="0" r="0" b="0"/>
              <a:pathLst>
                <a:path w="616" h="1395">
                  <a:moveTo>
                    <a:pt x="0" y="0"/>
                  </a:moveTo>
                  <a:lnTo>
                    <a:pt x="616" y="1029"/>
                  </a:lnTo>
                  <a:lnTo>
                    <a:pt x="616" y="1395"/>
                  </a:lnTo>
                  <a:lnTo>
                    <a:pt x="0" y="366"/>
                  </a:lnTo>
                  <a:lnTo>
                    <a:pt x="0" y="0"/>
                  </a:lnTo>
                  <a:close/>
                </a:path>
              </a:pathLst>
            </a:custGeom>
            <a:solidFill>
              <a:srgbClr val="800000"/>
            </a:solidFill>
            <a:ln w="14288" cap="flat" cmpd="sng">
              <a:solidFill>
                <a:srgbClr val="000000"/>
              </a:solidFill>
              <a:prstDash val="solid"/>
              <a:round/>
              <a:headEnd type="none" w="med" len="med"/>
              <a:tailEnd type="none" w="med" len="med"/>
            </a:ln>
          </p:spPr>
          <p:txBody>
            <a:bodyPr/>
            <a:lstStyle/>
            <a:p>
              <a:endParaRPr lang="zh-CN" altLang="en-US"/>
            </a:p>
          </p:txBody>
        </p:sp>
        <p:sp>
          <p:nvSpPr>
            <p:cNvPr id="27657" name="Freeform 16"/>
            <p:cNvSpPr/>
            <p:nvPr>
              <p:custDataLst>
                <p:tags r:id="rId14"/>
              </p:custDataLst>
            </p:nvPr>
          </p:nvSpPr>
          <p:spPr>
            <a:xfrm>
              <a:off x="3717" y="1714"/>
              <a:ext cx="3078" cy="3411"/>
            </a:xfrm>
            <a:custGeom>
              <a:avLst/>
              <a:gdLst/>
              <a:ahLst/>
              <a:cxnLst>
                <a:cxn ang="0">
                  <a:pos x="2670" y="55"/>
                </a:cxn>
                <a:cxn ang="0">
                  <a:pos x="3325" y="165"/>
                </a:cxn>
                <a:cxn ang="0">
                  <a:pos x="3980" y="267"/>
                </a:cxn>
                <a:cxn ang="0">
                  <a:pos x="4633" y="378"/>
                </a:cxn>
                <a:cxn ang="0">
                  <a:pos x="5228" y="536"/>
                </a:cxn>
                <a:cxn ang="0">
                  <a:pos x="5822" y="702"/>
                </a:cxn>
                <a:cxn ang="0">
                  <a:pos x="6414" y="919"/>
                </a:cxn>
                <a:cxn ang="0">
                  <a:pos x="7007" y="1076"/>
                </a:cxn>
                <a:cxn ang="0">
                  <a:pos x="7542" y="1290"/>
                </a:cxn>
                <a:cxn ang="0">
                  <a:pos x="8074" y="1557"/>
                </a:cxn>
                <a:cxn ang="0">
                  <a:pos x="8614" y="1825"/>
                </a:cxn>
                <a:cxn ang="0">
                  <a:pos x="9087" y="2098"/>
                </a:cxn>
                <a:cxn ang="0">
                  <a:pos x="9560" y="2366"/>
                </a:cxn>
                <a:cxn ang="0">
                  <a:pos x="9853" y="2578"/>
                </a:cxn>
                <a:cxn ang="0">
                  <a:pos x="10272" y="2847"/>
                </a:cxn>
                <a:cxn ang="0">
                  <a:pos x="10689" y="3170"/>
                </a:cxn>
                <a:cxn ang="0">
                  <a:pos x="11047" y="3552"/>
                </a:cxn>
                <a:cxn ang="0">
                  <a:pos x="11347" y="3868"/>
                </a:cxn>
                <a:cxn ang="0">
                  <a:pos x="11640" y="4246"/>
                </a:cxn>
                <a:cxn ang="0">
                  <a:pos x="11937" y="4570"/>
                </a:cxn>
                <a:cxn ang="0">
                  <a:pos x="12175" y="4944"/>
                </a:cxn>
                <a:cxn ang="0">
                  <a:pos x="12351" y="5323"/>
                </a:cxn>
                <a:cxn ang="0">
                  <a:pos x="12531" y="5693"/>
                </a:cxn>
                <a:cxn ang="0">
                  <a:pos x="12647" y="6077"/>
                </a:cxn>
                <a:cxn ang="0">
                  <a:pos x="12770" y="6501"/>
                </a:cxn>
                <a:cxn ang="0">
                  <a:pos x="12826" y="6880"/>
                </a:cxn>
                <a:cxn ang="0">
                  <a:pos x="12881" y="7255"/>
                </a:cxn>
                <a:cxn ang="0">
                  <a:pos x="12881" y="7689"/>
                </a:cxn>
                <a:cxn ang="0">
                  <a:pos x="12826" y="8058"/>
                </a:cxn>
                <a:cxn ang="0">
                  <a:pos x="12770" y="8436"/>
                </a:cxn>
                <a:cxn ang="0">
                  <a:pos x="12647" y="8812"/>
                </a:cxn>
                <a:cxn ang="0">
                  <a:pos x="12472" y="9246"/>
                </a:cxn>
                <a:cxn ang="0">
                  <a:pos x="12286" y="9616"/>
                </a:cxn>
                <a:cxn ang="0">
                  <a:pos x="12112" y="10000"/>
                </a:cxn>
                <a:cxn ang="0">
                  <a:pos x="11814" y="10322"/>
                </a:cxn>
                <a:cxn ang="0">
                  <a:pos x="11580" y="10692"/>
                </a:cxn>
                <a:cxn ang="0">
                  <a:pos x="11284" y="11071"/>
                </a:cxn>
                <a:cxn ang="0">
                  <a:pos x="10928" y="11398"/>
                </a:cxn>
                <a:cxn ang="0">
                  <a:pos x="10689" y="11612"/>
                </a:cxn>
                <a:cxn ang="0">
                  <a:pos x="10272" y="11926"/>
                </a:cxn>
                <a:cxn ang="0">
                  <a:pos x="9853" y="12249"/>
                </a:cxn>
                <a:cxn ang="0">
                  <a:pos x="9382" y="12523"/>
                </a:cxn>
                <a:cxn ang="0">
                  <a:pos x="8910" y="12790"/>
                </a:cxn>
                <a:cxn ang="0">
                  <a:pos x="8430" y="13057"/>
                </a:cxn>
                <a:cxn ang="0">
                  <a:pos x="7898" y="13326"/>
                </a:cxn>
                <a:cxn ang="0">
                  <a:pos x="7365" y="13544"/>
                </a:cxn>
                <a:cxn ang="0">
                  <a:pos x="6825" y="13756"/>
                </a:cxn>
                <a:cxn ang="0">
                  <a:pos x="6233" y="13978"/>
                </a:cxn>
                <a:cxn ang="0">
                  <a:pos x="5639" y="14190"/>
                </a:cxn>
                <a:cxn ang="0">
                  <a:pos x="5044" y="14347"/>
                </a:cxn>
                <a:cxn ang="0">
                  <a:pos x="4388" y="14457"/>
                </a:cxn>
                <a:cxn ang="0">
                  <a:pos x="2196" y="0"/>
                </a:cxn>
              </a:cxnLst>
              <a:rect l="0" t="0" r="0" b="0"/>
              <a:pathLst>
                <a:path w="1910" h="2105">
                  <a:moveTo>
                    <a:pt x="326" y="0"/>
                  </a:moveTo>
                  <a:lnTo>
                    <a:pt x="361" y="0"/>
                  </a:lnTo>
                  <a:lnTo>
                    <a:pt x="396" y="8"/>
                  </a:lnTo>
                  <a:lnTo>
                    <a:pt x="431" y="8"/>
                  </a:lnTo>
                  <a:lnTo>
                    <a:pt x="458" y="16"/>
                  </a:lnTo>
                  <a:lnTo>
                    <a:pt x="493" y="24"/>
                  </a:lnTo>
                  <a:lnTo>
                    <a:pt x="528" y="24"/>
                  </a:lnTo>
                  <a:lnTo>
                    <a:pt x="555" y="31"/>
                  </a:lnTo>
                  <a:lnTo>
                    <a:pt x="590" y="39"/>
                  </a:lnTo>
                  <a:lnTo>
                    <a:pt x="616" y="39"/>
                  </a:lnTo>
                  <a:lnTo>
                    <a:pt x="651" y="47"/>
                  </a:lnTo>
                  <a:lnTo>
                    <a:pt x="687" y="55"/>
                  </a:lnTo>
                  <a:lnTo>
                    <a:pt x="713" y="63"/>
                  </a:lnTo>
                  <a:lnTo>
                    <a:pt x="748" y="70"/>
                  </a:lnTo>
                  <a:lnTo>
                    <a:pt x="775" y="78"/>
                  </a:lnTo>
                  <a:lnTo>
                    <a:pt x="801" y="86"/>
                  </a:lnTo>
                  <a:lnTo>
                    <a:pt x="836" y="94"/>
                  </a:lnTo>
                  <a:lnTo>
                    <a:pt x="863" y="102"/>
                  </a:lnTo>
                  <a:lnTo>
                    <a:pt x="898" y="109"/>
                  </a:lnTo>
                  <a:lnTo>
                    <a:pt x="924" y="117"/>
                  </a:lnTo>
                  <a:lnTo>
                    <a:pt x="951" y="133"/>
                  </a:lnTo>
                  <a:lnTo>
                    <a:pt x="986" y="141"/>
                  </a:lnTo>
                  <a:lnTo>
                    <a:pt x="1012" y="148"/>
                  </a:lnTo>
                  <a:lnTo>
                    <a:pt x="1039" y="156"/>
                  </a:lnTo>
                  <a:lnTo>
                    <a:pt x="1065" y="172"/>
                  </a:lnTo>
                  <a:lnTo>
                    <a:pt x="1092" y="180"/>
                  </a:lnTo>
                  <a:lnTo>
                    <a:pt x="1118" y="187"/>
                  </a:lnTo>
                  <a:lnTo>
                    <a:pt x="1144" y="203"/>
                  </a:lnTo>
                  <a:lnTo>
                    <a:pt x="1171" y="211"/>
                  </a:lnTo>
                  <a:lnTo>
                    <a:pt x="1197" y="226"/>
                  </a:lnTo>
                  <a:lnTo>
                    <a:pt x="1224" y="242"/>
                  </a:lnTo>
                  <a:lnTo>
                    <a:pt x="1250" y="250"/>
                  </a:lnTo>
                  <a:lnTo>
                    <a:pt x="1277" y="265"/>
                  </a:lnTo>
                  <a:lnTo>
                    <a:pt x="1303" y="273"/>
                  </a:lnTo>
                  <a:lnTo>
                    <a:pt x="1321" y="289"/>
                  </a:lnTo>
                  <a:lnTo>
                    <a:pt x="1347" y="304"/>
                  </a:lnTo>
                  <a:lnTo>
                    <a:pt x="1373" y="312"/>
                  </a:lnTo>
                  <a:lnTo>
                    <a:pt x="1391" y="328"/>
                  </a:lnTo>
                  <a:lnTo>
                    <a:pt x="1417" y="343"/>
                  </a:lnTo>
                  <a:lnTo>
                    <a:pt x="1444" y="359"/>
                  </a:lnTo>
                  <a:lnTo>
                    <a:pt x="1461" y="374"/>
                  </a:lnTo>
                  <a:lnTo>
                    <a:pt x="1479" y="390"/>
                  </a:lnTo>
                  <a:lnTo>
                    <a:pt x="1505" y="406"/>
                  </a:lnTo>
                  <a:lnTo>
                    <a:pt x="1523" y="413"/>
                  </a:lnTo>
                  <a:lnTo>
                    <a:pt x="1541" y="429"/>
                  </a:lnTo>
                  <a:lnTo>
                    <a:pt x="1567" y="445"/>
                  </a:lnTo>
                  <a:lnTo>
                    <a:pt x="1585" y="460"/>
                  </a:lnTo>
                  <a:lnTo>
                    <a:pt x="1602" y="483"/>
                  </a:lnTo>
                  <a:lnTo>
                    <a:pt x="1620" y="499"/>
                  </a:lnTo>
                  <a:lnTo>
                    <a:pt x="1638" y="515"/>
                  </a:lnTo>
                  <a:lnTo>
                    <a:pt x="1655" y="530"/>
                  </a:lnTo>
                  <a:lnTo>
                    <a:pt x="1673" y="546"/>
                  </a:lnTo>
                  <a:lnTo>
                    <a:pt x="1682" y="561"/>
                  </a:lnTo>
                  <a:lnTo>
                    <a:pt x="1699" y="577"/>
                  </a:lnTo>
                  <a:lnTo>
                    <a:pt x="1717" y="593"/>
                  </a:lnTo>
                  <a:lnTo>
                    <a:pt x="1726" y="616"/>
                  </a:lnTo>
                  <a:lnTo>
                    <a:pt x="1743" y="632"/>
                  </a:lnTo>
                  <a:lnTo>
                    <a:pt x="1752" y="647"/>
                  </a:lnTo>
                  <a:lnTo>
                    <a:pt x="1770" y="663"/>
                  </a:lnTo>
                  <a:lnTo>
                    <a:pt x="1778" y="686"/>
                  </a:lnTo>
                  <a:lnTo>
                    <a:pt x="1796" y="702"/>
                  </a:lnTo>
                  <a:lnTo>
                    <a:pt x="1805" y="717"/>
                  </a:lnTo>
                  <a:lnTo>
                    <a:pt x="1814" y="733"/>
                  </a:lnTo>
                  <a:lnTo>
                    <a:pt x="1822" y="756"/>
                  </a:lnTo>
                  <a:lnTo>
                    <a:pt x="1831" y="772"/>
                  </a:lnTo>
                  <a:lnTo>
                    <a:pt x="1840" y="795"/>
                  </a:lnTo>
                  <a:lnTo>
                    <a:pt x="1849" y="811"/>
                  </a:lnTo>
                  <a:lnTo>
                    <a:pt x="1858" y="826"/>
                  </a:lnTo>
                  <a:lnTo>
                    <a:pt x="1866" y="850"/>
                  </a:lnTo>
                  <a:lnTo>
                    <a:pt x="1875" y="865"/>
                  </a:lnTo>
                  <a:lnTo>
                    <a:pt x="1875" y="881"/>
                  </a:lnTo>
                  <a:lnTo>
                    <a:pt x="1884" y="904"/>
                  </a:lnTo>
                  <a:lnTo>
                    <a:pt x="1893" y="920"/>
                  </a:lnTo>
                  <a:lnTo>
                    <a:pt x="1893" y="943"/>
                  </a:lnTo>
                  <a:lnTo>
                    <a:pt x="1902" y="959"/>
                  </a:lnTo>
                  <a:lnTo>
                    <a:pt x="1902" y="982"/>
                  </a:lnTo>
                  <a:lnTo>
                    <a:pt x="1902" y="998"/>
                  </a:lnTo>
                  <a:lnTo>
                    <a:pt x="1902" y="1013"/>
                  </a:lnTo>
                  <a:lnTo>
                    <a:pt x="1910" y="1037"/>
                  </a:lnTo>
                  <a:lnTo>
                    <a:pt x="1910" y="1052"/>
                  </a:lnTo>
                  <a:lnTo>
                    <a:pt x="1910" y="1076"/>
                  </a:lnTo>
                  <a:lnTo>
                    <a:pt x="1910" y="1091"/>
                  </a:lnTo>
                  <a:lnTo>
                    <a:pt x="1910" y="1115"/>
                  </a:lnTo>
                  <a:lnTo>
                    <a:pt x="1902" y="1130"/>
                  </a:lnTo>
                  <a:lnTo>
                    <a:pt x="1902" y="1154"/>
                  </a:lnTo>
                  <a:lnTo>
                    <a:pt x="1902" y="1169"/>
                  </a:lnTo>
                  <a:lnTo>
                    <a:pt x="1902" y="1185"/>
                  </a:lnTo>
                  <a:lnTo>
                    <a:pt x="1893" y="1208"/>
                  </a:lnTo>
                  <a:lnTo>
                    <a:pt x="1893" y="1224"/>
                  </a:lnTo>
                  <a:lnTo>
                    <a:pt x="1884" y="1247"/>
                  </a:lnTo>
                  <a:lnTo>
                    <a:pt x="1875" y="1263"/>
                  </a:lnTo>
                  <a:lnTo>
                    <a:pt x="1875" y="1278"/>
                  </a:lnTo>
                  <a:lnTo>
                    <a:pt x="1866" y="1302"/>
                  </a:lnTo>
                  <a:lnTo>
                    <a:pt x="1858" y="1317"/>
                  </a:lnTo>
                  <a:lnTo>
                    <a:pt x="1849" y="1341"/>
                  </a:lnTo>
                  <a:lnTo>
                    <a:pt x="1840" y="1356"/>
                  </a:lnTo>
                  <a:lnTo>
                    <a:pt x="1831" y="1372"/>
                  </a:lnTo>
                  <a:lnTo>
                    <a:pt x="1822" y="1395"/>
                  </a:lnTo>
                  <a:lnTo>
                    <a:pt x="1814" y="1411"/>
                  </a:lnTo>
                  <a:lnTo>
                    <a:pt x="1805" y="1427"/>
                  </a:lnTo>
                  <a:lnTo>
                    <a:pt x="1796" y="1450"/>
                  </a:lnTo>
                  <a:lnTo>
                    <a:pt x="1778" y="1466"/>
                  </a:lnTo>
                  <a:lnTo>
                    <a:pt x="1770" y="1481"/>
                  </a:lnTo>
                  <a:lnTo>
                    <a:pt x="1752" y="1497"/>
                  </a:lnTo>
                  <a:lnTo>
                    <a:pt x="1743" y="1520"/>
                  </a:lnTo>
                  <a:lnTo>
                    <a:pt x="1726" y="1536"/>
                  </a:lnTo>
                  <a:lnTo>
                    <a:pt x="1717" y="1551"/>
                  </a:lnTo>
                  <a:lnTo>
                    <a:pt x="1699" y="1567"/>
                  </a:lnTo>
                  <a:lnTo>
                    <a:pt x="1682" y="1582"/>
                  </a:lnTo>
                  <a:lnTo>
                    <a:pt x="1673" y="1606"/>
                  </a:lnTo>
                  <a:lnTo>
                    <a:pt x="1655" y="1621"/>
                  </a:lnTo>
                  <a:lnTo>
                    <a:pt x="1638" y="1637"/>
                  </a:lnTo>
                  <a:lnTo>
                    <a:pt x="1620" y="1653"/>
                  </a:lnTo>
                  <a:lnTo>
                    <a:pt x="1602" y="1668"/>
                  </a:lnTo>
                  <a:lnTo>
                    <a:pt x="1585" y="1684"/>
                  </a:lnTo>
                  <a:lnTo>
                    <a:pt x="1567" y="1699"/>
                  </a:lnTo>
                  <a:lnTo>
                    <a:pt x="1541" y="1715"/>
                  </a:lnTo>
                  <a:lnTo>
                    <a:pt x="1523" y="1730"/>
                  </a:lnTo>
                  <a:lnTo>
                    <a:pt x="1505" y="1746"/>
                  </a:lnTo>
                  <a:lnTo>
                    <a:pt x="1479" y="1762"/>
                  </a:lnTo>
                  <a:lnTo>
                    <a:pt x="1461" y="1777"/>
                  </a:lnTo>
                  <a:lnTo>
                    <a:pt x="1444" y="1793"/>
                  </a:lnTo>
                  <a:lnTo>
                    <a:pt x="1417" y="1801"/>
                  </a:lnTo>
                  <a:lnTo>
                    <a:pt x="1391" y="1816"/>
                  </a:lnTo>
                  <a:lnTo>
                    <a:pt x="1373" y="1832"/>
                  </a:lnTo>
                  <a:lnTo>
                    <a:pt x="1347" y="1847"/>
                  </a:lnTo>
                  <a:lnTo>
                    <a:pt x="1321" y="1855"/>
                  </a:lnTo>
                  <a:lnTo>
                    <a:pt x="1303" y="1871"/>
                  </a:lnTo>
                  <a:lnTo>
                    <a:pt x="1277" y="1886"/>
                  </a:lnTo>
                  <a:lnTo>
                    <a:pt x="1250" y="1894"/>
                  </a:lnTo>
                  <a:lnTo>
                    <a:pt x="1224" y="1910"/>
                  </a:lnTo>
                  <a:lnTo>
                    <a:pt x="1197" y="1925"/>
                  </a:lnTo>
                  <a:lnTo>
                    <a:pt x="1171" y="1933"/>
                  </a:lnTo>
                  <a:lnTo>
                    <a:pt x="1144" y="1949"/>
                  </a:lnTo>
                  <a:lnTo>
                    <a:pt x="1118" y="1957"/>
                  </a:lnTo>
                  <a:lnTo>
                    <a:pt x="1092" y="1964"/>
                  </a:lnTo>
                  <a:lnTo>
                    <a:pt x="1065" y="1980"/>
                  </a:lnTo>
                  <a:lnTo>
                    <a:pt x="1039" y="1988"/>
                  </a:lnTo>
                  <a:lnTo>
                    <a:pt x="1012" y="1995"/>
                  </a:lnTo>
                  <a:lnTo>
                    <a:pt x="986" y="2011"/>
                  </a:lnTo>
                  <a:lnTo>
                    <a:pt x="951" y="2019"/>
                  </a:lnTo>
                  <a:lnTo>
                    <a:pt x="924" y="2027"/>
                  </a:lnTo>
                  <a:lnTo>
                    <a:pt x="898" y="2034"/>
                  </a:lnTo>
                  <a:lnTo>
                    <a:pt x="863" y="2042"/>
                  </a:lnTo>
                  <a:lnTo>
                    <a:pt x="836" y="2058"/>
                  </a:lnTo>
                  <a:lnTo>
                    <a:pt x="801" y="2066"/>
                  </a:lnTo>
                  <a:lnTo>
                    <a:pt x="775" y="2073"/>
                  </a:lnTo>
                  <a:lnTo>
                    <a:pt x="748" y="2081"/>
                  </a:lnTo>
                  <a:lnTo>
                    <a:pt x="713" y="2089"/>
                  </a:lnTo>
                  <a:lnTo>
                    <a:pt x="687" y="2089"/>
                  </a:lnTo>
                  <a:lnTo>
                    <a:pt x="651" y="2097"/>
                  </a:lnTo>
                  <a:lnTo>
                    <a:pt x="616" y="2105"/>
                  </a:lnTo>
                  <a:lnTo>
                    <a:pt x="0" y="1076"/>
                  </a:lnTo>
                  <a:lnTo>
                    <a:pt x="326" y="0"/>
                  </a:lnTo>
                  <a:close/>
                </a:path>
              </a:pathLst>
            </a:custGeom>
            <a:solidFill>
              <a:srgbClr val="FF0000"/>
            </a:solidFill>
            <a:ln w="14288" cap="flat" cmpd="sng">
              <a:solidFill>
                <a:srgbClr val="000000"/>
              </a:solidFill>
              <a:prstDash val="solid"/>
              <a:round/>
              <a:headEnd type="none" w="med" len="med"/>
              <a:tailEnd type="none" w="med" len="med"/>
            </a:ln>
          </p:spPr>
          <p:txBody>
            <a:bodyPr/>
            <a:lstStyle/>
            <a:p>
              <a:endParaRPr lang="zh-CN" altLang="en-US"/>
            </a:p>
          </p:txBody>
        </p:sp>
        <p:sp>
          <p:nvSpPr>
            <p:cNvPr id="27658" name="Freeform 17"/>
            <p:cNvSpPr/>
            <p:nvPr>
              <p:custDataLst>
                <p:tags r:id="rId15"/>
              </p:custDataLst>
            </p:nvPr>
          </p:nvSpPr>
          <p:spPr>
            <a:xfrm>
              <a:off x="3177" y="5125"/>
              <a:ext cx="1532" cy="693"/>
            </a:xfrm>
            <a:custGeom>
              <a:avLst/>
              <a:gdLst/>
              <a:ahLst/>
              <a:cxnLst>
                <a:cxn ang="0">
                  <a:pos x="6405" y="0"/>
                </a:cxn>
                <a:cxn ang="0">
                  <a:pos x="6228" y="47"/>
                </a:cxn>
                <a:cxn ang="0">
                  <a:pos x="5994" y="102"/>
                </a:cxn>
                <a:cxn ang="0">
                  <a:pos x="5811" y="102"/>
                </a:cxn>
                <a:cxn ang="0">
                  <a:pos x="5577" y="157"/>
                </a:cxn>
                <a:cxn ang="0">
                  <a:pos x="5339" y="212"/>
                </a:cxn>
                <a:cxn ang="0">
                  <a:pos x="5160" y="212"/>
                </a:cxn>
                <a:cxn ang="0">
                  <a:pos x="4926" y="267"/>
                </a:cxn>
                <a:cxn ang="0">
                  <a:pos x="4686" y="267"/>
                </a:cxn>
                <a:cxn ang="0">
                  <a:pos x="4453" y="314"/>
                </a:cxn>
                <a:cxn ang="0">
                  <a:pos x="4269" y="314"/>
                </a:cxn>
                <a:cxn ang="0">
                  <a:pos x="4035" y="314"/>
                </a:cxn>
                <a:cxn ang="0">
                  <a:pos x="3799" y="369"/>
                </a:cxn>
                <a:cxn ang="0">
                  <a:pos x="3563" y="369"/>
                </a:cxn>
                <a:cxn ang="0">
                  <a:pos x="3381" y="369"/>
                </a:cxn>
                <a:cxn ang="0">
                  <a:pos x="3143" y="369"/>
                </a:cxn>
                <a:cxn ang="0">
                  <a:pos x="3143" y="369"/>
                </a:cxn>
                <a:cxn ang="0">
                  <a:pos x="2909" y="424"/>
                </a:cxn>
                <a:cxn ang="0">
                  <a:pos x="2668" y="424"/>
                </a:cxn>
                <a:cxn ang="0">
                  <a:pos x="2491" y="424"/>
                </a:cxn>
                <a:cxn ang="0">
                  <a:pos x="2259" y="424"/>
                </a:cxn>
                <a:cxn ang="0">
                  <a:pos x="2019" y="424"/>
                </a:cxn>
                <a:cxn ang="0">
                  <a:pos x="1777" y="424"/>
                </a:cxn>
                <a:cxn ang="0">
                  <a:pos x="1542" y="424"/>
                </a:cxn>
                <a:cxn ang="0">
                  <a:pos x="1368" y="369"/>
                </a:cxn>
                <a:cxn ang="0">
                  <a:pos x="1134" y="369"/>
                </a:cxn>
                <a:cxn ang="0">
                  <a:pos x="891" y="369"/>
                </a:cxn>
                <a:cxn ang="0">
                  <a:pos x="651" y="369"/>
                </a:cxn>
                <a:cxn ang="0">
                  <a:pos x="477" y="314"/>
                </a:cxn>
                <a:cxn ang="0">
                  <a:pos x="234" y="314"/>
                </a:cxn>
                <a:cxn ang="0">
                  <a:pos x="0" y="314"/>
                </a:cxn>
                <a:cxn ang="0">
                  <a:pos x="0" y="2840"/>
                </a:cxn>
                <a:cxn ang="0">
                  <a:pos x="234" y="2840"/>
                </a:cxn>
                <a:cxn ang="0">
                  <a:pos x="477" y="2840"/>
                </a:cxn>
                <a:cxn ang="0">
                  <a:pos x="651" y="2887"/>
                </a:cxn>
                <a:cxn ang="0">
                  <a:pos x="891" y="2887"/>
                </a:cxn>
                <a:cxn ang="0">
                  <a:pos x="1134" y="2887"/>
                </a:cxn>
                <a:cxn ang="0">
                  <a:pos x="1368" y="2887"/>
                </a:cxn>
                <a:cxn ang="0">
                  <a:pos x="1542" y="2942"/>
                </a:cxn>
                <a:cxn ang="0">
                  <a:pos x="1777" y="2942"/>
                </a:cxn>
                <a:cxn ang="0">
                  <a:pos x="2019" y="2942"/>
                </a:cxn>
                <a:cxn ang="0">
                  <a:pos x="2259" y="2942"/>
                </a:cxn>
                <a:cxn ang="0">
                  <a:pos x="2491" y="2942"/>
                </a:cxn>
                <a:cxn ang="0">
                  <a:pos x="2668" y="2942"/>
                </a:cxn>
                <a:cxn ang="0">
                  <a:pos x="2909" y="2942"/>
                </a:cxn>
                <a:cxn ang="0">
                  <a:pos x="3143" y="2887"/>
                </a:cxn>
                <a:cxn ang="0">
                  <a:pos x="3143" y="2887"/>
                </a:cxn>
                <a:cxn ang="0">
                  <a:pos x="3381" y="2887"/>
                </a:cxn>
                <a:cxn ang="0">
                  <a:pos x="3563" y="2887"/>
                </a:cxn>
                <a:cxn ang="0">
                  <a:pos x="3799" y="2887"/>
                </a:cxn>
                <a:cxn ang="0">
                  <a:pos x="4035" y="2840"/>
                </a:cxn>
                <a:cxn ang="0">
                  <a:pos x="4269" y="2840"/>
                </a:cxn>
                <a:cxn ang="0">
                  <a:pos x="4453" y="2840"/>
                </a:cxn>
                <a:cxn ang="0">
                  <a:pos x="4686" y="2785"/>
                </a:cxn>
                <a:cxn ang="0">
                  <a:pos x="4926" y="2785"/>
                </a:cxn>
                <a:cxn ang="0">
                  <a:pos x="5160" y="2730"/>
                </a:cxn>
                <a:cxn ang="0">
                  <a:pos x="5339" y="2730"/>
                </a:cxn>
                <a:cxn ang="0">
                  <a:pos x="5577" y="2675"/>
                </a:cxn>
                <a:cxn ang="0">
                  <a:pos x="5811" y="2620"/>
                </a:cxn>
                <a:cxn ang="0">
                  <a:pos x="5994" y="2620"/>
                </a:cxn>
                <a:cxn ang="0">
                  <a:pos x="6228" y="2571"/>
                </a:cxn>
                <a:cxn ang="0">
                  <a:pos x="6405" y="2516"/>
                </a:cxn>
                <a:cxn ang="0">
                  <a:pos x="6405" y="0"/>
                </a:cxn>
              </a:cxnLst>
              <a:rect l="0" t="0" r="0" b="0"/>
              <a:pathLst>
                <a:path w="951" h="428">
                  <a:moveTo>
                    <a:pt x="951" y="0"/>
                  </a:moveTo>
                  <a:lnTo>
                    <a:pt x="925" y="7"/>
                  </a:lnTo>
                  <a:lnTo>
                    <a:pt x="890" y="15"/>
                  </a:lnTo>
                  <a:lnTo>
                    <a:pt x="863" y="15"/>
                  </a:lnTo>
                  <a:lnTo>
                    <a:pt x="828" y="23"/>
                  </a:lnTo>
                  <a:lnTo>
                    <a:pt x="793" y="31"/>
                  </a:lnTo>
                  <a:lnTo>
                    <a:pt x="766" y="31"/>
                  </a:lnTo>
                  <a:lnTo>
                    <a:pt x="731" y="39"/>
                  </a:lnTo>
                  <a:lnTo>
                    <a:pt x="696" y="39"/>
                  </a:lnTo>
                  <a:lnTo>
                    <a:pt x="661" y="46"/>
                  </a:lnTo>
                  <a:lnTo>
                    <a:pt x="634" y="46"/>
                  </a:lnTo>
                  <a:lnTo>
                    <a:pt x="599" y="46"/>
                  </a:lnTo>
                  <a:lnTo>
                    <a:pt x="564" y="54"/>
                  </a:lnTo>
                  <a:lnTo>
                    <a:pt x="529" y="54"/>
                  </a:lnTo>
                  <a:lnTo>
                    <a:pt x="502" y="54"/>
                  </a:lnTo>
                  <a:lnTo>
                    <a:pt x="467" y="54"/>
                  </a:lnTo>
                  <a:lnTo>
                    <a:pt x="432" y="62"/>
                  </a:lnTo>
                  <a:lnTo>
                    <a:pt x="396" y="62"/>
                  </a:lnTo>
                  <a:lnTo>
                    <a:pt x="370" y="62"/>
                  </a:lnTo>
                  <a:lnTo>
                    <a:pt x="335" y="62"/>
                  </a:lnTo>
                  <a:lnTo>
                    <a:pt x="300" y="62"/>
                  </a:lnTo>
                  <a:lnTo>
                    <a:pt x="264" y="62"/>
                  </a:lnTo>
                  <a:lnTo>
                    <a:pt x="229" y="62"/>
                  </a:lnTo>
                  <a:lnTo>
                    <a:pt x="203" y="54"/>
                  </a:lnTo>
                  <a:lnTo>
                    <a:pt x="168" y="54"/>
                  </a:lnTo>
                  <a:lnTo>
                    <a:pt x="132" y="54"/>
                  </a:lnTo>
                  <a:lnTo>
                    <a:pt x="97" y="54"/>
                  </a:lnTo>
                  <a:lnTo>
                    <a:pt x="71" y="46"/>
                  </a:lnTo>
                  <a:lnTo>
                    <a:pt x="35" y="46"/>
                  </a:lnTo>
                  <a:lnTo>
                    <a:pt x="0" y="46"/>
                  </a:lnTo>
                  <a:lnTo>
                    <a:pt x="0" y="413"/>
                  </a:lnTo>
                  <a:lnTo>
                    <a:pt x="35" y="413"/>
                  </a:lnTo>
                  <a:lnTo>
                    <a:pt x="71" y="413"/>
                  </a:lnTo>
                  <a:lnTo>
                    <a:pt x="97" y="420"/>
                  </a:lnTo>
                  <a:lnTo>
                    <a:pt x="132" y="420"/>
                  </a:lnTo>
                  <a:lnTo>
                    <a:pt x="168" y="420"/>
                  </a:lnTo>
                  <a:lnTo>
                    <a:pt x="203" y="420"/>
                  </a:lnTo>
                  <a:lnTo>
                    <a:pt x="229" y="428"/>
                  </a:lnTo>
                  <a:lnTo>
                    <a:pt x="264" y="428"/>
                  </a:lnTo>
                  <a:lnTo>
                    <a:pt x="300" y="428"/>
                  </a:lnTo>
                  <a:lnTo>
                    <a:pt x="335" y="428"/>
                  </a:lnTo>
                  <a:lnTo>
                    <a:pt x="370" y="428"/>
                  </a:lnTo>
                  <a:lnTo>
                    <a:pt x="396" y="428"/>
                  </a:lnTo>
                  <a:lnTo>
                    <a:pt x="432" y="428"/>
                  </a:lnTo>
                  <a:lnTo>
                    <a:pt x="467" y="420"/>
                  </a:lnTo>
                  <a:lnTo>
                    <a:pt x="502" y="420"/>
                  </a:lnTo>
                  <a:lnTo>
                    <a:pt x="529" y="420"/>
                  </a:lnTo>
                  <a:lnTo>
                    <a:pt x="564" y="420"/>
                  </a:lnTo>
                  <a:lnTo>
                    <a:pt x="599" y="413"/>
                  </a:lnTo>
                  <a:lnTo>
                    <a:pt x="634" y="413"/>
                  </a:lnTo>
                  <a:lnTo>
                    <a:pt x="661" y="413"/>
                  </a:lnTo>
                  <a:lnTo>
                    <a:pt x="696" y="405"/>
                  </a:lnTo>
                  <a:lnTo>
                    <a:pt x="731" y="405"/>
                  </a:lnTo>
                  <a:lnTo>
                    <a:pt x="766" y="397"/>
                  </a:lnTo>
                  <a:lnTo>
                    <a:pt x="793" y="397"/>
                  </a:lnTo>
                  <a:lnTo>
                    <a:pt x="828" y="389"/>
                  </a:lnTo>
                  <a:lnTo>
                    <a:pt x="863" y="381"/>
                  </a:lnTo>
                  <a:lnTo>
                    <a:pt x="890" y="381"/>
                  </a:lnTo>
                  <a:lnTo>
                    <a:pt x="925" y="374"/>
                  </a:lnTo>
                  <a:lnTo>
                    <a:pt x="951" y="366"/>
                  </a:lnTo>
                  <a:lnTo>
                    <a:pt x="951" y="0"/>
                  </a:lnTo>
                  <a:close/>
                </a:path>
              </a:pathLst>
            </a:custGeom>
            <a:solidFill>
              <a:srgbClr val="008080"/>
            </a:solidFill>
            <a:ln w="14288" cap="flat" cmpd="sng">
              <a:solidFill>
                <a:srgbClr val="000000"/>
              </a:solidFill>
              <a:prstDash val="solid"/>
              <a:round/>
              <a:headEnd type="none" w="med" len="med"/>
              <a:tailEnd type="none" w="med" len="med"/>
            </a:ln>
          </p:spPr>
          <p:txBody>
            <a:bodyPr/>
            <a:lstStyle/>
            <a:p>
              <a:endParaRPr lang="zh-CN" altLang="en-US"/>
            </a:p>
          </p:txBody>
        </p:sp>
        <p:sp>
          <p:nvSpPr>
            <p:cNvPr id="27659" name="Freeform 18"/>
            <p:cNvSpPr/>
            <p:nvPr>
              <p:custDataLst>
                <p:tags r:id="rId16"/>
              </p:custDataLst>
            </p:nvPr>
          </p:nvSpPr>
          <p:spPr>
            <a:xfrm>
              <a:off x="3177" y="3457"/>
              <a:ext cx="1532" cy="1769"/>
            </a:xfrm>
            <a:custGeom>
              <a:avLst/>
              <a:gdLst/>
              <a:ahLst/>
              <a:cxnLst>
                <a:cxn ang="0">
                  <a:pos x="6405" y="7112"/>
                </a:cxn>
                <a:cxn ang="0">
                  <a:pos x="6228" y="7162"/>
                </a:cxn>
                <a:cxn ang="0">
                  <a:pos x="5994" y="7217"/>
                </a:cxn>
                <a:cxn ang="0">
                  <a:pos x="5811" y="7217"/>
                </a:cxn>
                <a:cxn ang="0">
                  <a:pos x="5577" y="7272"/>
                </a:cxn>
                <a:cxn ang="0">
                  <a:pos x="5339" y="7327"/>
                </a:cxn>
                <a:cxn ang="0">
                  <a:pos x="5160" y="7327"/>
                </a:cxn>
                <a:cxn ang="0">
                  <a:pos x="4926" y="7382"/>
                </a:cxn>
                <a:cxn ang="0">
                  <a:pos x="4686" y="7382"/>
                </a:cxn>
                <a:cxn ang="0">
                  <a:pos x="4453" y="7429"/>
                </a:cxn>
                <a:cxn ang="0">
                  <a:pos x="4269" y="7429"/>
                </a:cxn>
                <a:cxn ang="0">
                  <a:pos x="4035" y="7429"/>
                </a:cxn>
                <a:cxn ang="0">
                  <a:pos x="3799" y="7485"/>
                </a:cxn>
                <a:cxn ang="0">
                  <a:pos x="3563" y="7485"/>
                </a:cxn>
                <a:cxn ang="0">
                  <a:pos x="3381" y="7485"/>
                </a:cxn>
                <a:cxn ang="0">
                  <a:pos x="3143" y="7485"/>
                </a:cxn>
                <a:cxn ang="0">
                  <a:pos x="3143" y="7485"/>
                </a:cxn>
                <a:cxn ang="0">
                  <a:pos x="2909" y="7540"/>
                </a:cxn>
                <a:cxn ang="0">
                  <a:pos x="2668" y="7540"/>
                </a:cxn>
                <a:cxn ang="0">
                  <a:pos x="2491" y="7540"/>
                </a:cxn>
                <a:cxn ang="0">
                  <a:pos x="2259" y="7540"/>
                </a:cxn>
                <a:cxn ang="0">
                  <a:pos x="2019" y="7540"/>
                </a:cxn>
                <a:cxn ang="0">
                  <a:pos x="1777" y="7540"/>
                </a:cxn>
                <a:cxn ang="0">
                  <a:pos x="1542" y="7540"/>
                </a:cxn>
                <a:cxn ang="0">
                  <a:pos x="1368" y="7485"/>
                </a:cxn>
                <a:cxn ang="0">
                  <a:pos x="1134" y="7485"/>
                </a:cxn>
                <a:cxn ang="0">
                  <a:pos x="891" y="7485"/>
                </a:cxn>
                <a:cxn ang="0">
                  <a:pos x="651" y="7485"/>
                </a:cxn>
                <a:cxn ang="0">
                  <a:pos x="477" y="7429"/>
                </a:cxn>
                <a:cxn ang="0">
                  <a:pos x="234" y="7429"/>
                </a:cxn>
                <a:cxn ang="0">
                  <a:pos x="0" y="7429"/>
                </a:cxn>
                <a:cxn ang="0">
                  <a:pos x="2259" y="0"/>
                </a:cxn>
                <a:cxn ang="0">
                  <a:pos x="6405" y="7112"/>
                </a:cxn>
              </a:cxnLst>
              <a:rect l="0" t="0" r="0" b="0"/>
              <a:pathLst>
                <a:path w="951" h="1091">
                  <a:moveTo>
                    <a:pt x="951" y="1029"/>
                  </a:moveTo>
                  <a:lnTo>
                    <a:pt x="925" y="1036"/>
                  </a:lnTo>
                  <a:lnTo>
                    <a:pt x="890" y="1044"/>
                  </a:lnTo>
                  <a:lnTo>
                    <a:pt x="863" y="1044"/>
                  </a:lnTo>
                  <a:lnTo>
                    <a:pt x="828" y="1052"/>
                  </a:lnTo>
                  <a:lnTo>
                    <a:pt x="793" y="1060"/>
                  </a:lnTo>
                  <a:lnTo>
                    <a:pt x="766" y="1060"/>
                  </a:lnTo>
                  <a:lnTo>
                    <a:pt x="731" y="1068"/>
                  </a:lnTo>
                  <a:lnTo>
                    <a:pt x="696" y="1068"/>
                  </a:lnTo>
                  <a:lnTo>
                    <a:pt x="661" y="1075"/>
                  </a:lnTo>
                  <a:lnTo>
                    <a:pt x="634" y="1075"/>
                  </a:lnTo>
                  <a:lnTo>
                    <a:pt x="599" y="1075"/>
                  </a:lnTo>
                  <a:lnTo>
                    <a:pt x="564" y="1083"/>
                  </a:lnTo>
                  <a:lnTo>
                    <a:pt x="529" y="1083"/>
                  </a:lnTo>
                  <a:lnTo>
                    <a:pt x="502" y="1083"/>
                  </a:lnTo>
                  <a:lnTo>
                    <a:pt x="467" y="1083"/>
                  </a:lnTo>
                  <a:lnTo>
                    <a:pt x="432" y="1091"/>
                  </a:lnTo>
                  <a:lnTo>
                    <a:pt x="396" y="1091"/>
                  </a:lnTo>
                  <a:lnTo>
                    <a:pt x="370" y="1091"/>
                  </a:lnTo>
                  <a:lnTo>
                    <a:pt x="335" y="1091"/>
                  </a:lnTo>
                  <a:lnTo>
                    <a:pt x="300" y="1091"/>
                  </a:lnTo>
                  <a:lnTo>
                    <a:pt x="264" y="1091"/>
                  </a:lnTo>
                  <a:lnTo>
                    <a:pt x="229" y="1091"/>
                  </a:lnTo>
                  <a:lnTo>
                    <a:pt x="203" y="1083"/>
                  </a:lnTo>
                  <a:lnTo>
                    <a:pt x="168" y="1083"/>
                  </a:lnTo>
                  <a:lnTo>
                    <a:pt x="132" y="1083"/>
                  </a:lnTo>
                  <a:lnTo>
                    <a:pt x="97" y="1083"/>
                  </a:lnTo>
                  <a:lnTo>
                    <a:pt x="71" y="1075"/>
                  </a:lnTo>
                  <a:lnTo>
                    <a:pt x="35" y="1075"/>
                  </a:lnTo>
                  <a:lnTo>
                    <a:pt x="0" y="1075"/>
                  </a:lnTo>
                  <a:lnTo>
                    <a:pt x="335" y="0"/>
                  </a:lnTo>
                  <a:lnTo>
                    <a:pt x="951" y="1029"/>
                  </a:lnTo>
                  <a:close/>
                </a:path>
              </a:pathLst>
            </a:custGeom>
            <a:solidFill>
              <a:srgbClr val="00FFFF"/>
            </a:solidFill>
            <a:ln w="14288" cap="flat" cmpd="sng">
              <a:solidFill>
                <a:srgbClr val="000000"/>
              </a:solidFill>
              <a:prstDash val="solid"/>
              <a:round/>
              <a:headEnd type="none" w="med" len="med"/>
              <a:tailEnd type="none" w="med" len="med"/>
            </a:ln>
          </p:spPr>
          <p:txBody>
            <a:bodyPr/>
            <a:lstStyle/>
            <a:p>
              <a:endParaRPr lang="zh-CN" altLang="en-US"/>
            </a:p>
          </p:txBody>
        </p:sp>
        <p:sp>
          <p:nvSpPr>
            <p:cNvPr id="27660" name="Rectangle 19"/>
            <p:cNvSpPr/>
            <p:nvPr>
              <p:custDataLst>
                <p:tags r:id="rId17"/>
              </p:custDataLst>
            </p:nvPr>
          </p:nvSpPr>
          <p:spPr>
            <a:xfrm>
              <a:off x="7506" y="3280"/>
              <a:ext cx="212" cy="190"/>
            </a:xfrm>
            <a:prstGeom prst="rect">
              <a:avLst/>
            </a:prstGeom>
            <a:solidFill>
              <a:srgbClr val="FF0000"/>
            </a:solidFill>
            <a:ln w="14288" cap="flat" cmpd="sng">
              <a:solidFill>
                <a:srgbClr val="000000"/>
              </a:solidFill>
              <a:prstDash val="solid"/>
              <a:miter/>
              <a:headEnd type="none" w="med" len="med"/>
              <a:tailEnd type="none" w="med" len="med"/>
            </a:ln>
          </p:spPr>
          <p:txBody>
            <a:bodyPr anchor="t"/>
            <a:lstStyle/>
            <a:p>
              <a:endParaRPr lang="zh-CN" altLang="en-US" dirty="0">
                <a:solidFill>
                  <a:srgbClr val="000000"/>
                </a:solidFill>
                <a:latin typeface="Calibri" panose="020F0502020204030204" charset="0"/>
                <a:ea typeface="宋体" panose="02010600030101010101" pitchFamily="2" charset="-122"/>
              </a:endParaRPr>
            </a:p>
          </p:txBody>
        </p:sp>
        <p:sp>
          <p:nvSpPr>
            <p:cNvPr id="9" name="Rectangle 20"/>
            <p:cNvSpPr>
              <a:spLocks noChangeArrowheads="1"/>
            </p:cNvSpPr>
            <p:nvPr>
              <p:custDataLst>
                <p:tags r:id="rId18"/>
              </p:custDataLst>
            </p:nvPr>
          </p:nvSpPr>
          <p:spPr bwMode="auto">
            <a:xfrm>
              <a:off x="7814" y="3061"/>
              <a:ext cx="2177" cy="608"/>
            </a:xfrm>
            <a:prstGeom prst="rect">
              <a:avLst/>
            </a:prstGeom>
            <a:noFill/>
            <a:ln>
              <a:noFill/>
            </a:ln>
            <a:effec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zh-CN"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宋体" panose="02010600030101010101" pitchFamily="2" charset="-122"/>
                  <a:ea typeface="黑体" panose="02010609060101010101" charset="-122"/>
                  <a:cs typeface="+mn-cs"/>
                </a:rPr>
                <a:t>雅典人</a:t>
              </a:r>
            </a:p>
          </p:txBody>
        </p:sp>
        <p:sp>
          <p:nvSpPr>
            <p:cNvPr id="27662" name="Rectangle 21"/>
            <p:cNvSpPr/>
            <p:nvPr>
              <p:custDataLst>
                <p:tags r:id="rId19"/>
              </p:custDataLst>
            </p:nvPr>
          </p:nvSpPr>
          <p:spPr>
            <a:xfrm>
              <a:off x="7506" y="3697"/>
              <a:ext cx="212" cy="190"/>
            </a:xfrm>
            <a:prstGeom prst="rect">
              <a:avLst/>
            </a:prstGeom>
            <a:solidFill>
              <a:srgbClr val="00FFFF"/>
            </a:solidFill>
            <a:ln w="14288" cap="flat" cmpd="sng">
              <a:solidFill>
                <a:srgbClr val="000000"/>
              </a:solidFill>
              <a:prstDash val="solid"/>
              <a:miter/>
              <a:headEnd type="none" w="med" len="med"/>
              <a:tailEnd type="none" w="med" len="med"/>
            </a:ln>
          </p:spPr>
          <p:txBody>
            <a:bodyPr anchor="t"/>
            <a:lstStyle/>
            <a:p>
              <a:endParaRPr lang="zh-CN" altLang="en-US" dirty="0">
                <a:solidFill>
                  <a:srgbClr val="000000"/>
                </a:solidFill>
                <a:latin typeface="Calibri" panose="020F0502020204030204" charset="0"/>
                <a:ea typeface="宋体" panose="02010600030101010101" pitchFamily="2" charset="-122"/>
              </a:endParaRPr>
            </a:p>
          </p:txBody>
        </p:sp>
        <p:sp>
          <p:nvSpPr>
            <p:cNvPr id="10" name="Rectangle 22"/>
            <p:cNvSpPr>
              <a:spLocks noChangeArrowheads="1"/>
            </p:cNvSpPr>
            <p:nvPr>
              <p:custDataLst>
                <p:tags r:id="rId20"/>
              </p:custDataLst>
            </p:nvPr>
          </p:nvSpPr>
          <p:spPr bwMode="auto">
            <a:xfrm>
              <a:off x="7814" y="3636"/>
              <a:ext cx="2101" cy="608"/>
            </a:xfrm>
            <a:prstGeom prst="rect">
              <a:avLst/>
            </a:prstGeom>
            <a:noFill/>
            <a:ln>
              <a:noFill/>
            </a:ln>
            <a:effec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zh-CN"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宋体" panose="02010600030101010101" pitchFamily="2" charset="-122"/>
                  <a:ea typeface="黑体" panose="02010609060101010101" charset="-122"/>
                  <a:cs typeface="+mn-cs"/>
                </a:rPr>
                <a:t>外邦人</a:t>
              </a:r>
            </a:p>
          </p:txBody>
        </p:sp>
        <p:sp>
          <p:nvSpPr>
            <p:cNvPr id="27664" name="Rectangle 23"/>
            <p:cNvSpPr/>
            <p:nvPr>
              <p:custDataLst>
                <p:tags r:id="rId21"/>
              </p:custDataLst>
            </p:nvPr>
          </p:nvSpPr>
          <p:spPr>
            <a:xfrm>
              <a:off x="7506" y="4114"/>
              <a:ext cx="212" cy="189"/>
            </a:xfrm>
            <a:prstGeom prst="rect">
              <a:avLst/>
            </a:prstGeom>
            <a:solidFill>
              <a:srgbClr val="FFFF00"/>
            </a:solidFill>
            <a:ln w="14288" cap="flat" cmpd="sng">
              <a:solidFill>
                <a:srgbClr val="000000"/>
              </a:solidFill>
              <a:prstDash val="solid"/>
              <a:miter/>
              <a:headEnd type="none" w="med" len="med"/>
              <a:tailEnd type="none" w="med" len="med"/>
            </a:ln>
          </p:spPr>
          <p:txBody>
            <a:bodyPr anchor="t"/>
            <a:lstStyle/>
            <a:p>
              <a:endParaRPr lang="zh-CN" altLang="en-US" dirty="0">
                <a:solidFill>
                  <a:srgbClr val="000000"/>
                </a:solidFill>
                <a:latin typeface="Calibri" panose="020F0502020204030204" charset="0"/>
                <a:ea typeface="宋体" panose="02010600030101010101" pitchFamily="2" charset="-122"/>
              </a:endParaRPr>
            </a:p>
          </p:txBody>
        </p:sp>
        <p:sp>
          <p:nvSpPr>
            <p:cNvPr id="11" name="Rectangle 24"/>
            <p:cNvSpPr>
              <a:spLocks noChangeArrowheads="1"/>
            </p:cNvSpPr>
            <p:nvPr>
              <p:custDataLst>
                <p:tags r:id="rId22"/>
              </p:custDataLst>
            </p:nvPr>
          </p:nvSpPr>
          <p:spPr bwMode="auto">
            <a:xfrm>
              <a:off x="7901" y="4117"/>
              <a:ext cx="1718" cy="608"/>
            </a:xfrm>
            <a:prstGeom prst="rect">
              <a:avLst/>
            </a:prstGeom>
            <a:noFill/>
            <a:ln>
              <a:noFill/>
            </a:ln>
            <a:effectLst/>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zh-CN"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宋体" panose="02010600030101010101" pitchFamily="2" charset="-122"/>
                  <a:ea typeface="黑体" panose="02010609060101010101" charset="-122"/>
                  <a:cs typeface="+mn-cs"/>
                </a:rPr>
                <a:t>奴隶</a:t>
              </a:r>
            </a:p>
          </p:txBody>
        </p:sp>
        <p:sp>
          <p:nvSpPr>
            <p:cNvPr id="12" name="Rectangle 25"/>
            <p:cNvSpPr>
              <a:spLocks noChangeArrowheads="1"/>
            </p:cNvSpPr>
            <p:nvPr>
              <p:custDataLst>
                <p:tags r:id="rId23"/>
              </p:custDataLst>
            </p:nvPr>
          </p:nvSpPr>
          <p:spPr bwMode="auto">
            <a:xfrm>
              <a:off x="4614" y="3160"/>
              <a:ext cx="2475" cy="1399"/>
            </a:xfrm>
            <a:prstGeom prst="rect">
              <a:avLst/>
            </a:prstGeom>
            <a:noFill/>
            <a:ln>
              <a:noFill/>
            </a:ln>
            <a:effectLst>
              <a:outerShdw dist="35921" dir="2700000" algn="ctr" rotWithShape="0">
                <a:schemeClr val="tx1"/>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zh-CN"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黑体" panose="02010609060101010101" charset="-122"/>
                  <a:ea typeface="黑体" panose="02010609060101010101" charset="-122"/>
                  <a:cs typeface="+mn-cs"/>
                </a:rPr>
                <a:t>雅典人</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zh-CN"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黑体" panose="02010609060101010101" charset="-122"/>
                  <a:ea typeface="黑体" panose="02010609060101010101" charset="-122"/>
                  <a:cs typeface="+mn-cs"/>
                </a:rPr>
                <a:t>16.8万</a:t>
              </a:r>
            </a:p>
          </p:txBody>
        </p:sp>
        <p:sp>
          <p:nvSpPr>
            <p:cNvPr id="31770" name="Rectangle 26"/>
            <p:cNvSpPr>
              <a:spLocks noChangeArrowheads="1"/>
            </p:cNvSpPr>
            <p:nvPr>
              <p:custDataLst>
                <p:tags r:id="rId24"/>
              </p:custDataLst>
            </p:nvPr>
          </p:nvSpPr>
          <p:spPr bwMode="auto">
            <a:xfrm>
              <a:off x="2685" y="4681"/>
              <a:ext cx="2506" cy="1399"/>
            </a:xfrm>
            <a:prstGeom prst="rect">
              <a:avLst/>
            </a:prstGeom>
            <a:no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zh-CN" sz="2000" b="1" i="0" u="none" strike="noStrike" kern="1200" cap="none" spc="0" normalizeH="0" baseline="0" noProof="0">
                  <a:ln>
                    <a:noFill/>
                  </a:ln>
                  <a:solidFill>
                    <a:srgbClr val="080808"/>
                  </a:solidFill>
                  <a:effectLst>
                    <a:outerShdw blurRad="38100" dist="38100" dir="2700000" algn="tl">
                      <a:srgbClr val="C0C0C0"/>
                    </a:outerShdw>
                  </a:effectLst>
                  <a:uLnTx/>
                  <a:uFillTx/>
                  <a:latin typeface="黑体" panose="02010609060101010101" charset="-122"/>
                  <a:ea typeface="黑体" panose="02010609060101010101" charset="-122"/>
                  <a:cs typeface="+mn-cs"/>
                </a:rPr>
                <a:t>外邦人</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zh-CN" sz="2000" b="1" i="0" u="none" strike="noStrike" kern="1200" cap="none" spc="0" normalizeH="0" baseline="0" noProof="0">
                  <a:ln>
                    <a:noFill/>
                  </a:ln>
                  <a:solidFill>
                    <a:srgbClr val="080808"/>
                  </a:solidFill>
                  <a:effectLst>
                    <a:outerShdw blurRad="38100" dist="38100" dir="2700000" algn="tl">
                      <a:srgbClr val="C0C0C0"/>
                    </a:outerShdw>
                  </a:effectLst>
                  <a:uLnTx/>
                  <a:uFillTx/>
                  <a:latin typeface="黑体" panose="02010609060101010101" charset="-122"/>
                  <a:ea typeface="黑体" panose="02010609060101010101" charset="-122"/>
                  <a:cs typeface="+mn-cs"/>
                </a:rPr>
                <a:t>3.2万</a:t>
              </a:r>
            </a:p>
          </p:txBody>
        </p:sp>
        <p:sp>
          <p:nvSpPr>
            <p:cNvPr id="13" name="Rectangle 27"/>
            <p:cNvSpPr>
              <a:spLocks noChangeArrowheads="1"/>
            </p:cNvSpPr>
            <p:nvPr>
              <p:custDataLst>
                <p:tags r:id="rId25"/>
              </p:custDataLst>
            </p:nvPr>
          </p:nvSpPr>
          <p:spPr bwMode="auto">
            <a:xfrm>
              <a:off x="1170" y="3369"/>
              <a:ext cx="2065" cy="1399"/>
            </a:xfrm>
            <a:prstGeom prst="rect">
              <a:avLst/>
            </a:prstGeom>
            <a:noFill/>
            <a:ln>
              <a:noFill/>
            </a:ln>
            <a:effectLst>
              <a:outerShdw dist="17961" dir="2700000" algn="ctr" rotWithShape="0">
                <a:schemeClr val="tx1"/>
              </a:outerShdw>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zh-CN" sz="2000" b="1" i="0" u="none" strike="noStrike" kern="1200" cap="none" spc="0" normalizeH="0" baseline="0" noProof="0">
                  <a:ln>
                    <a:noFill/>
                  </a:ln>
                  <a:solidFill>
                    <a:srgbClr val="FF0000"/>
                  </a:solidFill>
                  <a:effectLst>
                    <a:outerShdw blurRad="38100" dist="38100" dir="2700000" algn="tl">
                      <a:srgbClr val="C0C0C0"/>
                    </a:outerShdw>
                  </a:effectLst>
                  <a:uLnTx/>
                  <a:uFillTx/>
                  <a:latin typeface="黑体" panose="02010609060101010101" charset="-122"/>
                  <a:ea typeface="黑体" panose="02010609060101010101" charset="-122"/>
                  <a:cs typeface="+mn-cs"/>
                </a:rPr>
                <a:t>奴隶20万</a:t>
              </a:r>
            </a:p>
          </p:txBody>
        </p:sp>
        <p:sp>
          <p:nvSpPr>
            <p:cNvPr id="27669" name="Line 28"/>
            <p:cNvSpPr/>
            <p:nvPr>
              <p:custDataLst>
                <p:tags r:id="rId26"/>
              </p:custDataLst>
            </p:nvPr>
          </p:nvSpPr>
          <p:spPr>
            <a:xfrm flipV="1">
              <a:off x="3690" y="1967"/>
              <a:ext cx="1747" cy="1500"/>
            </a:xfrm>
            <a:prstGeom prst="line">
              <a:avLst/>
            </a:prstGeom>
            <a:ln w="76200" cap="flat" cmpd="sng">
              <a:solidFill>
                <a:schemeClr val="tx1"/>
              </a:solidFill>
              <a:prstDash val="solid"/>
              <a:round/>
              <a:headEnd type="none" w="med" len="med"/>
              <a:tailEnd type="none" w="med" len="med"/>
            </a:ln>
          </p:spPr>
        </p:sp>
        <p:sp>
          <p:nvSpPr>
            <p:cNvPr id="27670" name="AutoShape 29"/>
            <p:cNvSpPr/>
            <p:nvPr>
              <p:custDataLst>
                <p:tags r:id="rId27"/>
              </p:custDataLst>
            </p:nvPr>
          </p:nvSpPr>
          <p:spPr>
            <a:xfrm>
              <a:off x="6262" y="-82"/>
              <a:ext cx="3727" cy="1497"/>
            </a:xfrm>
            <a:prstGeom prst="accentBorderCallout2">
              <a:avLst>
                <a:gd name="adj1" fmla="val 14574"/>
                <a:gd name="adj2" fmla="val -5898"/>
                <a:gd name="adj3" fmla="val 14574"/>
                <a:gd name="adj4" fmla="val -25713"/>
                <a:gd name="adj5" fmla="val 190042"/>
                <a:gd name="adj6" fmla="val -61208"/>
              </a:avLst>
            </a:prstGeom>
            <a:solidFill>
              <a:schemeClr val="bg1"/>
            </a:solidFill>
            <a:ln w="31750" cap="flat" cmpd="sng">
              <a:solidFill>
                <a:schemeClr val="tx1"/>
              </a:solidFill>
              <a:prstDash val="solid"/>
              <a:miter/>
              <a:headEnd type="none" w="med" len="med"/>
              <a:tailEnd type="none" w="med" len="med"/>
            </a:ln>
          </p:spPr>
          <p:txBody>
            <a:bodyPr lIns="90170" tIns="46990" rIns="90170" bIns="46990" anchor="t"/>
            <a:lstStyle/>
            <a:p>
              <a:r>
                <a:rPr lang="zh-CN" altLang="en-US" sz="2400" dirty="0">
                  <a:solidFill>
                    <a:srgbClr val="080808"/>
                  </a:solidFill>
                  <a:latin typeface="Verdana" panose="020B0604030504040204" pitchFamily="34" charset="0"/>
                  <a:ea typeface="黑体" panose="02010609060101010101" charset="-122"/>
                </a:rPr>
                <a:t>雅典公民</a:t>
              </a:r>
            </a:p>
            <a:p>
              <a:r>
                <a:rPr lang="zh-CN" altLang="en-US" sz="2400" dirty="0">
                  <a:solidFill>
                    <a:srgbClr val="080808"/>
                  </a:solidFill>
                  <a:latin typeface="Verdana" panose="020B0604030504040204" pitchFamily="34" charset="0"/>
                  <a:ea typeface="黑体" panose="02010609060101010101" charset="-122"/>
                </a:rPr>
                <a:t>4 万左右</a:t>
              </a:r>
            </a:p>
          </p:txBody>
        </p:sp>
      </p:grpSp>
      <p:sp>
        <p:nvSpPr>
          <p:cNvPr id="60419" name="Rectangle 6"/>
          <p:cNvSpPr/>
          <p:nvPr>
            <p:custDataLst>
              <p:tags r:id="rId5"/>
            </p:custDataLst>
          </p:nvPr>
        </p:nvSpPr>
        <p:spPr>
          <a:xfrm>
            <a:off x="210820" y="3620770"/>
            <a:ext cx="11775440" cy="1453515"/>
          </a:xfrm>
          <a:prstGeom prst="rect">
            <a:avLst/>
          </a:prstGeom>
          <a:noFill/>
          <a:ln w="12700" cmpd="sng">
            <a:solidFill>
              <a:schemeClr val="accent4">
                <a:lumMod val="50000"/>
              </a:schemeClr>
            </a:solidFill>
            <a:prstDash val="lgDash"/>
          </a:ln>
        </p:spPr>
        <p:txBody>
          <a:bodyPr/>
          <a:lstStyle/>
          <a:p>
            <a:pPr>
              <a:lnSpc>
                <a:spcPct val="120000"/>
              </a:lnSpc>
            </a:pPr>
            <a:r>
              <a:rPr lang="zh-CN" altLang="en-US" sz="2400" b="1">
                <a:solidFill>
                  <a:schemeClr val="tx1"/>
                </a:solidFill>
                <a:latin typeface="楷体" panose="02010609060101010101" charset="-122"/>
                <a:ea typeface="楷体" panose="02010609060101010101" charset="-122"/>
                <a:cs typeface="楷体" panose="02010609060101010101" charset="-122"/>
              </a:rPr>
              <a:t>材料</a:t>
            </a:r>
            <a:r>
              <a:rPr lang="en-US" altLang="zh-CN" sz="2400" b="1">
                <a:solidFill>
                  <a:schemeClr val="tx1"/>
                </a:solidFill>
                <a:latin typeface="楷体" panose="02010609060101010101" charset="-122"/>
                <a:ea typeface="楷体" panose="02010609060101010101" charset="-122"/>
                <a:cs typeface="楷体" panose="02010609060101010101" charset="-122"/>
              </a:rPr>
              <a:t>1</a:t>
            </a:r>
            <a:r>
              <a:rPr lang="zh-CN" altLang="en-US" sz="2400" b="1">
                <a:solidFill>
                  <a:schemeClr val="tx1"/>
                </a:solidFill>
                <a:latin typeface="楷体" panose="02010609060101010101" charset="-122"/>
                <a:ea typeface="楷体" panose="02010609060101010101" charset="-122"/>
                <a:cs typeface="楷体" panose="02010609060101010101" charset="-122"/>
              </a:rPr>
              <a:t>：</a:t>
            </a:r>
            <a:r>
              <a:rPr lang="zh-CN" altLang="zh-CN" sz="2400" b="1">
                <a:latin typeface="楷体" panose="02010609060101010101" charset="-122"/>
                <a:ea typeface="楷体" panose="02010609060101010101" charset="-122"/>
                <a:cs typeface="楷体" panose="02010609060101010101" charset="-122"/>
                <a:sym typeface="+mn-ea"/>
              </a:rPr>
              <a:t>苏格拉底</a:t>
            </a:r>
            <a:r>
              <a:rPr lang="zh-CN" altLang="en-US" sz="2400" b="1">
                <a:latin typeface="楷体" panose="02010609060101010101" charset="-122"/>
                <a:ea typeface="楷体" panose="02010609060101010101" charset="-122"/>
                <a:cs typeface="楷体" panose="02010609060101010101" charset="-122"/>
              </a:rPr>
              <a:t>“用豆子</a:t>
            </a:r>
            <a:r>
              <a:rPr lang="zh-CN" altLang="en-US" sz="2400" b="1">
                <a:solidFill>
                  <a:srgbClr val="FF0000"/>
                </a:solidFill>
                <a:latin typeface="楷体" panose="02010609060101010101" charset="-122"/>
                <a:ea typeface="楷体" panose="02010609060101010101" charset="-122"/>
                <a:cs typeface="楷体" panose="02010609060101010101" charset="-122"/>
              </a:rPr>
              <a:t>拈阄的方法</a:t>
            </a:r>
            <a:r>
              <a:rPr lang="zh-CN" altLang="zh-CN" sz="2400" b="1">
                <a:latin typeface="楷体" panose="02010609060101010101" charset="-122"/>
                <a:ea typeface="楷体" panose="02010609060101010101" charset="-122"/>
                <a:cs typeface="楷体" panose="02010609060101010101" charset="-122"/>
              </a:rPr>
              <a:t>来选举国家的领导人是非常愚蠢的，没有人用豆子拈阄的办法来雇佣一个舵手或吹笛子的人……而在这些事上如果做错了的话，其危害是要比在管理国务方面发生错误轻得多。 ”  </a:t>
            </a:r>
            <a:endParaRPr lang="zh-CN" altLang="zh-CN" sz="2400" b="1">
              <a:solidFill>
                <a:schemeClr val="accent2"/>
              </a:solidFill>
              <a:latin typeface="楷体" panose="02010609060101010101" charset="-122"/>
              <a:ea typeface="楷体" panose="02010609060101010101" charset="-122"/>
              <a:cs typeface="楷体" panose="02010609060101010101" charset="-122"/>
            </a:endParaRPr>
          </a:p>
        </p:txBody>
      </p:sp>
      <p:sp>
        <p:nvSpPr>
          <p:cNvPr id="17" name="文本框 16"/>
          <p:cNvSpPr txBox="1"/>
          <p:nvPr/>
        </p:nvSpPr>
        <p:spPr>
          <a:xfrm>
            <a:off x="167640" y="5234305"/>
            <a:ext cx="1422400" cy="521970"/>
          </a:xfrm>
          <a:prstGeom prst="rect">
            <a:avLst/>
          </a:prstGeom>
          <a:solidFill>
            <a:srgbClr val="C00000"/>
          </a:solidFill>
        </p:spPr>
        <p:txBody>
          <a:bodyPr wrap="square" rtlCol="0">
            <a:spAutoFit/>
          </a:bodyPr>
          <a:lstStyle/>
          <a:p>
            <a:r>
              <a:rPr lang="zh-CN" altLang="en-US" sz="2800" b="1">
                <a:solidFill>
                  <a:schemeClr val="bg1"/>
                </a:solidFill>
              </a:rPr>
              <a:t>局限性</a:t>
            </a:r>
          </a:p>
        </p:txBody>
      </p:sp>
      <p:sp>
        <p:nvSpPr>
          <p:cNvPr id="59402" name="Text Box 10"/>
          <p:cNvSpPr/>
          <p:nvPr>
            <p:custDataLst>
              <p:tags r:id="rId6"/>
            </p:custDataLst>
          </p:nvPr>
        </p:nvSpPr>
        <p:spPr>
          <a:xfrm>
            <a:off x="1760855" y="5175885"/>
            <a:ext cx="6852285" cy="580390"/>
          </a:xfrm>
          <a:prstGeom prst="rect">
            <a:avLst/>
          </a:prstGeom>
          <a:noFill/>
          <a:ln w="9525">
            <a:noFill/>
          </a:ln>
        </p:spPr>
        <p:txBody>
          <a:bodyPr/>
          <a:lstStyle/>
          <a:p>
            <a:pPr>
              <a:spcBef>
                <a:spcPct val="50000"/>
              </a:spcBef>
            </a:pPr>
            <a:r>
              <a:rPr lang="zh-CN" altLang="zh-CN" sz="2800" b="1">
                <a:solidFill>
                  <a:srgbClr val="FF0000"/>
                </a:solidFill>
                <a:latin typeface="华文中宋" panose="02010600040101010101" charset="-122"/>
                <a:ea typeface="华文中宋" panose="02010600040101010101" charset="-122"/>
                <a:cs typeface="华文中宋" panose="02010600040101010101" charset="-122"/>
              </a:rPr>
              <a:t>①民主范围的狭隘性：</a:t>
            </a:r>
            <a:r>
              <a:rPr lang="en-US" altLang="zh-CN" sz="2800" b="1">
                <a:latin typeface="华文中宋" panose="02010600040101010101" charset="-122"/>
                <a:ea typeface="华文中宋" panose="02010600040101010101" charset="-122"/>
                <a:cs typeface="华文中宋" panose="02010600040101010101" charset="-122"/>
              </a:rPr>
              <a:t> </a:t>
            </a:r>
            <a:r>
              <a:rPr lang="zh-CN" altLang="en-US" sz="2800" b="1">
                <a:latin typeface="华文中宋" panose="02010600040101010101" charset="-122"/>
                <a:ea typeface="华文中宋" panose="02010600040101010101" charset="-122"/>
                <a:cs typeface="华文中宋" panose="02010600040101010101" charset="-122"/>
              </a:rPr>
              <a:t>是少数人的民主</a:t>
            </a:r>
          </a:p>
        </p:txBody>
      </p:sp>
      <p:sp>
        <p:nvSpPr>
          <p:cNvPr id="18" name="Rectangle 9"/>
          <p:cNvSpPr>
            <a:spLocks noChangeArrowheads="1"/>
          </p:cNvSpPr>
          <p:nvPr/>
        </p:nvSpPr>
        <p:spPr bwMode="auto">
          <a:xfrm>
            <a:off x="1760855" y="5756275"/>
            <a:ext cx="11487150" cy="521970"/>
          </a:xfrm>
          <a:prstGeom prst="rect">
            <a:avLst/>
          </a:prstGeom>
          <a:noFill/>
          <a:ln w="9525" algn="ctr">
            <a:noFill/>
            <a:miter lim="800000"/>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华文中宋" panose="02010600040101010101" charset="-122"/>
                <a:ea typeface="华文中宋" panose="02010600040101010101" charset="-122"/>
                <a:cs typeface="+mn-cs"/>
              </a:rPr>
              <a:t>②运作的随意性：抽签选举，轮流坐庄</a:t>
            </a:r>
            <a:r>
              <a:rPr lang="zh-CN" altLang="en-US" sz="2800" b="1" dirty="0">
                <a:solidFill>
                  <a:srgbClr val="000104"/>
                </a:solidFill>
                <a:latin typeface="华文中宋" panose="02010600040101010101" charset="-122"/>
                <a:ea typeface="华文中宋" panose="02010600040101010101" charset="-122"/>
                <a:sym typeface="+mn-ea"/>
              </a:rPr>
              <a:t>导致</a:t>
            </a:r>
            <a:r>
              <a:rPr lang="zh-CN" altLang="en-US" sz="2800" b="1" dirty="0">
                <a:solidFill>
                  <a:srgbClr val="FF0000"/>
                </a:solidFill>
                <a:latin typeface="华文中宋" panose="02010600040101010101" charset="-122"/>
                <a:ea typeface="华文中宋" panose="02010600040101010101" charset="-122"/>
                <a:sym typeface="+mn-ea"/>
              </a:rPr>
              <a:t>权力</a:t>
            </a:r>
            <a:r>
              <a:rPr lang="zh-CN" altLang="en-US" sz="2800" b="1" dirty="0">
                <a:solidFill>
                  <a:srgbClr val="000104"/>
                </a:solidFill>
                <a:latin typeface="华文中宋" panose="02010600040101010101" charset="-122"/>
                <a:ea typeface="华文中宋" panose="02010600040101010101" charset="-122"/>
                <a:sym typeface="+mn-ea"/>
              </a:rPr>
              <a:t>的</a:t>
            </a:r>
            <a:r>
              <a:rPr lang="zh-CN" altLang="en-US" sz="2800" b="1" dirty="0">
                <a:solidFill>
                  <a:srgbClr val="FF0000"/>
                </a:solidFill>
                <a:latin typeface="华文中宋" panose="02010600040101010101" charset="-122"/>
                <a:ea typeface="华文中宋" panose="02010600040101010101" charset="-122"/>
                <a:sym typeface="+mn-ea"/>
              </a:rPr>
              <a:t>滥用</a:t>
            </a:r>
            <a:r>
              <a:rPr lang="zh-CN" altLang="en-US" sz="2800" b="1" dirty="0">
                <a:solidFill>
                  <a:srgbClr val="000104"/>
                </a:solidFill>
                <a:latin typeface="华文中宋" panose="02010600040101010101" charset="-122"/>
                <a:ea typeface="华文中宋" panose="02010600040101010101" charset="-122"/>
                <a:sym typeface="+mn-ea"/>
              </a:rPr>
              <a:t>和</a:t>
            </a:r>
            <a:r>
              <a:rPr lang="zh-CN" altLang="en-US" sz="2800" b="1" dirty="0">
                <a:solidFill>
                  <a:srgbClr val="FF0000"/>
                </a:solidFill>
                <a:latin typeface="华文中宋" panose="02010600040101010101" charset="-122"/>
                <a:ea typeface="华文中宋" panose="02010600040101010101" charset="-122"/>
                <a:sym typeface="+mn-ea"/>
              </a:rPr>
              <a:t>误用</a:t>
            </a:r>
            <a:endParaRPr kumimoji="0" lang="zh-CN" altLang="en-US" sz="2800" b="1" i="0" u="none" strike="noStrike" kern="1200" cap="none" spc="0" normalizeH="0" baseline="0" noProof="0" dirty="0">
              <a:ln>
                <a:noFill/>
              </a:ln>
              <a:solidFill>
                <a:srgbClr val="FF0000"/>
              </a:solidFill>
              <a:effectLst/>
              <a:uLnTx/>
              <a:uFillTx/>
              <a:latin typeface="华文中宋" panose="02010600040101010101" charset="-122"/>
              <a:ea typeface="华文中宋" panose="02010600040101010101" charset="-122"/>
              <a:cs typeface="+mn-cs"/>
              <a:sym typeface="+mn-ea"/>
            </a:endParaRPr>
          </a:p>
        </p:txBody>
      </p:sp>
      <p:sp>
        <p:nvSpPr>
          <p:cNvPr id="19" name="矩形 18"/>
          <p:cNvSpPr/>
          <p:nvPr/>
        </p:nvSpPr>
        <p:spPr>
          <a:xfrm>
            <a:off x="1760855" y="6336030"/>
            <a:ext cx="10157460" cy="521970"/>
          </a:xfrm>
          <a:prstGeom prst="rect">
            <a:avLst/>
          </a:prstGeom>
          <a:noFill/>
          <a:ln w="9525">
            <a:noFill/>
          </a:ln>
        </p:spPr>
        <p:txBody>
          <a:bodyPr wrap="none" anchor="t">
            <a:spAutoFit/>
          </a:bodyPr>
          <a:lstStyle/>
          <a:p>
            <a:pPr algn="l"/>
            <a:r>
              <a:rPr lang="zh-CN" altLang="en-US" sz="2800" b="1" dirty="0">
                <a:solidFill>
                  <a:srgbClr val="FF0000"/>
                </a:solidFill>
                <a:latin typeface="华文中宋" panose="02010600040101010101" charset="-122"/>
                <a:ea typeface="华文中宋" panose="02010600040101010101" charset="-122"/>
              </a:rPr>
              <a:t>③本质的阶级性</a:t>
            </a:r>
            <a:r>
              <a:rPr lang="zh-CN" altLang="en-US" sz="2800" b="1" dirty="0">
                <a:solidFill>
                  <a:srgbClr val="C00000"/>
                </a:solidFill>
                <a:latin typeface="华文中宋" panose="02010600040101010101" charset="-122"/>
                <a:ea typeface="华文中宋" panose="02010600040101010101" charset="-122"/>
              </a:rPr>
              <a:t>：</a:t>
            </a:r>
            <a:r>
              <a:rPr lang="zh-CN" altLang="en-US" sz="2800" b="1" dirty="0">
                <a:solidFill>
                  <a:schemeClr val="tx1"/>
                </a:solidFill>
                <a:latin typeface="华文中宋" panose="02010600040101010101" charset="-122"/>
                <a:ea typeface="华文中宋" panose="02010600040101010101" charset="-122"/>
              </a:rPr>
              <a:t>是</a:t>
            </a:r>
            <a:r>
              <a:rPr lang="zh-CN" altLang="en-US" sz="2800" b="1" dirty="0">
                <a:solidFill>
                  <a:srgbClr val="FF0000"/>
                </a:solidFill>
                <a:latin typeface="华文中宋" panose="02010600040101010101" charset="-122"/>
                <a:ea typeface="华文中宋" panose="02010600040101010101" charset="-122"/>
              </a:rPr>
              <a:t>奴隶制</a:t>
            </a:r>
            <a:r>
              <a:rPr lang="zh-CN" altLang="en-US" sz="2800" b="1" dirty="0">
                <a:solidFill>
                  <a:schemeClr val="tx1"/>
                </a:solidFill>
                <a:latin typeface="华文中宋" panose="02010600040101010101" charset="-122"/>
                <a:ea typeface="华文中宋" panose="02010600040101010101" charset="-122"/>
              </a:rPr>
              <a:t>基础上的民主，</a:t>
            </a:r>
            <a:r>
              <a:rPr lang="zh-CN" altLang="en-US" sz="2800" b="1" dirty="0">
                <a:latin typeface="华文中宋" panose="02010600040101010101" charset="-122"/>
                <a:ea typeface="华文中宋" panose="02010600040101010101" charset="-122"/>
                <a:sym typeface="宋体" panose="02010600030101010101" pitchFamily="2" charset="-122"/>
              </a:rPr>
              <a:t>代表</a:t>
            </a:r>
            <a:r>
              <a:rPr lang="zh-CN" altLang="en-US" sz="2800" b="1" dirty="0">
                <a:solidFill>
                  <a:srgbClr val="FF0000"/>
                </a:solidFill>
                <a:latin typeface="华文中宋" panose="02010600040101010101" charset="-122"/>
                <a:ea typeface="华文中宋" panose="02010600040101010101" charset="-122"/>
                <a:sym typeface="宋体" panose="02010600030101010101" pitchFamily="2" charset="-122"/>
              </a:rPr>
              <a:t>奴隶主阶级</a:t>
            </a:r>
            <a:r>
              <a:rPr lang="zh-CN" altLang="en-US" sz="2800" b="1" dirty="0">
                <a:latin typeface="华文中宋" panose="02010600040101010101" charset="-122"/>
                <a:ea typeface="华文中宋" panose="02010600040101010101" charset="-122"/>
                <a:sym typeface="宋体" panose="02010600030101010101" pitchFamily="2" charset="-122"/>
              </a:rPr>
              <a:t>利益</a:t>
            </a:r>
            <a:endParaRPr lang="zh-CN" altLang="en-US" sz="2800" b="1" dirty="0">
              <a:solidFill>
                <a:srgbClr val="000104"/>
              </a:solidFill>
              <a:latin typeface="华文中宋" panose="02010600040101010101" charset="-122"/>
              <a:ea typeface="华文中宋" panose="02010600040101010101" charset="-122"/>
            </a:endParaRPr>
          </a:p>
        </p:txBody>
      </p:sp>
      <p:pic>
        <p:nvPicPr>
          <p:cNvPr id="2" name="图片 1" descr="微信图片_20230201085737(1)"/>
          <p:cNvPicPr>
            <a:picLocks noChangeAspect="1"/>
          </p:cNvPicPr>
          <p:nvPr/>
        </p:nvPicPr>
        <p:blipFill>
          <a:blip r:embed="rId41" cstate="print"/>
          <a:srcRect l="51234" t="7552"/>
          <a:stretch>
            <a:fillRect/>
          </a:stretch>
        </p:blipFill>
        <p:spPr>
          <a:xfrm rot="16200000">
            <a:off x="9557385" y="3826510"/>
            <a:ext cx="1209040" cy="2642870"/>
          </a:xfrm>
          <a:prstGeom prst="rect">
            <a:avLst/>
          </a:prstGeom>
          <a:ln w="12700" cmpd="sng">
            <a:solidFill>
              <a:schemeClr val="accent4">
                <a:lumMod val="75000"/>
              </a:schemeClr>
            </a:solidFill>
            <a:prstDash val="solid"/>
          </a:ln>
        </p:spPr>
      </p:pic>
      <p:sp>
        <p:nvSpPr>
          <p:cNvPr id="3" name="文本框 2"/>
          <p:cNvSpPr txBox="1"/>
          <p:nvPr/>
        </p:nvSpPr>
        <p:spPr>
          <a:xfrm>
            <a:off x="6808470" y="4543425"/>
            <a:ext cx="1914525" cy="460375"/>
          </a:xfrm>
          <a:prstGeom prst="rect">
            <a:avLst/>
          </a:prstGeom>
          <a:solidFill>
            <a:schemeClr val="accent4">
              <a:lumMod val="75000"/>
            </a:schemeClr>
          </a:solidFill>
        </p:spPr>
        <p:txBody>
          <a:bodyPr wrap="square" rtlCol="0" anchor="t">
            <a:spAutoFit/>
          </a:bodyPr>
          <a:lstStyle/>
          <a:p>
            <a:r>
              <a:rPr lang="zh-CN" altLang="en-US" sz="2400" b="1" dirty="0">
                <a:solidFill>
                  <a:schemeClr val="bg1"/>
                </a:solidFill>
                <a:latin typeface="华文中宋" panose="02010600040101010101" charset="-122"/>
                <a:ea typeface="华文中宋" panose="02010600040101010101" charset="-122"/>
                <a:sym typeface="宋体" panose="02010600030101010101" pitchFamily="2" charset="-122"/>
              </a:rPr>
              <a:t>陶片放逐法</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4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7" grpId="0"/>
      <p:bldP spid="7" grpId="1"/>
      <p:bldP spid="8" grpId="0"/>
      <p:bldP spid="8" grpId="1"/>
      <p:bldP spid="60419" grpId="0" bldLvl="0" animBg="1"/>
      <p:bldP spid="60419" grpId="1" animBg="1"/>
      <p:bldP spid="17" grpId="0" animBg="1"/>
      <p:bldP spid="17" grpId="1" animBg="1"/>
      <p:bldP spid="59402" grpId="0"/>
      <p:bldP spid="59402" grpId="1"/>
      <p:bldP spid="18" grpId="0" animBg="1"/>
      <p:bldP spid="18" grpId="1" animBg="1"/>
      <p:bldP spid="19" grpId="0"/>
      <p:bldP spid="19" grpId="1"/>
      <p:bldP spid="3" grpId="0" animBg="1"/>
      <p:bldP spid="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4"/>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5"/>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6"/>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7"/>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8"/>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9"/>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20"/>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1"/>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2"/>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3"/>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3" name="文本框 2"/>
          <p:cNvSpPr txBox="1"/>
          <p:nvPr>
            <p:custDataLst>
              <p:tags r:id="rId2"/>
            </p:custDataLst>
          </p:nvPr>
        </p:nvSpPr>
        <p:spPr>
          <a:xfrm>
            <a:off x="-8255" y="869950"/>
            <a:ext cx="339344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（三）古希腊文明</a:t>
            </a:r>
          </a:p>
        </p:txBody>
      </p:sp>
      <p:sp>
        <p:nvSpPr>
          <p:cNvPr id="2" name="文本框 1"/>
          <p:cNvSpPr txBox="1"/>
          <p:nvPr>
            <p:custDataLst>
              <p:tags r:id="rId3"/>
            </p:custDataLst>
          </p:nvPr>
        </p:nvSpPr>
        <p:spPr>
          <a:xfrm>
            <a:off x="2972435" y="869950"/>
            <a:ext cx="3662045" cy="521970"/>
          </a:xfrm>
          <a:prstGeom prst="rect">
            <a:avLst/>
          </a:prstGeom>
          <a:noFill/>
        </p:spPr>
        <p:txBody>
          <a:bodyPr wrap="square" rtlCol="0" anchor="t">
            <a:spAutoFit/>
          </a:bodyPr>
          <a:lstStyle/>
          <a:p>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C0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海洋文明的典型</a:t>
            </a:r>
          </a:p>
        </p:txBody>
      </p:sp>
      <p:sp>
        <p:nvSpPr>
          <p:cNvPr id="5" name="文本框 4"/>
          <p:cNvSpPr txBox="1"/>
          <p:nvPr>
            <p:custDataLst>
              <p:tags r:id="rId4"/>
            </p:custDataLst>
          </p:nvPr>
        </p:nvSpPr>
        <p:spPr>
          <a:xfrm>
            <a:off x="247015" y="139192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6" name="文本框 5"/>
          <p:cNvSpPr txBox="1"/>
          <p:nvPr>
            <p:custDataLst>
              <p:tags r:id="rId5"/>
            </p:custDataLst>
          </p:nvPr>
        </p:nvSpPr>
        <p:spPr>
          <a:xfrm>
            <a:off x="0" y="1892300"/>
            <a:ext cx="1959610" cy="521970"/>
          </a:xfrm>
          <a:prstGeom prst="rect">
            <a:avLst/>
          </a:prstGeom>
          <a:noFill/>
        </p:spPr>
        <p:txBody>
          <a:bodyPr wrap="square" rtlCol="0" anchor="t">
            <a:spAutoFit/>
          </a:bodyPr>
          <a:lstStyle/>
          <a:p>
            <a:pPr algn="l">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a:t>
            </a:r>
            <a:r>
              <a:rPr lang="en-US" altLang="zh-CN" sz="2800" b="1">
                <a:latin typeface="华文中宋" panose="02010600040101010101" charset="-122"/>
                <a:ea typeface="华文中宋" panose="02010600040101010101" charset="-122"/>
                <a:cs typeface="华文中宋" panose="02010600040101010101" charset="-122"/>
                <a:sym typeface="+mn-ea"/>
              </a:rPr>
              <a:t>2</a:t>
            </a:r>
            <a:r>
              <a:rPr lang="zh-CN" altLang="en-US" sz="2800" b="1">
                <a:latin typeface="华文中宋" panose="02010600040101010101" charset="-122"/>
                <a:ea typeface="华文中宋" panose="02010600040101010101" charset="-122"/>
                <a:cs typeface="华文中宋" panose="02010600040101010101" charset="-122"/>
                <a:sym typeface="+mn-ea"/>
              </a:rPr>
              <a:t>）文化：</a:t>
            </a:r>
            <a:r>
              <a:rPr lang="zh-CN" altLang="en-US" sz="2400" b="1">
                <a:latin typeface="微软雅黑" panose="020B0503020204020204" charset="-122"/>
                <a:ea typeface="微软雅黑" panose="020B0503020204020204" charset="-122"/>
                <a:cs typeface="Times New Roman" panose="02020603050405020304" pitchFamily="18" charset="0"/>
                <a:sym typeface="+mn-ea"/>
              </a:rPr>
              <a:t> </a:t>
            </a:r>
            <a:endParaRPr lang="en-US" altLang="en-US" sz="2400">
              <a:latin typeface="微软雅黑" panose="020B0503020204020204" charset="-122"/>
              <a:ea typeface="微软雅黑" panose="020B0503020204020204" charset="-122"/>
              <a:cs typeface="Times New Roman" panose="02020603050405020304" pitchFamily="18" charset="0"/>
              <a:sym typeface="+mn-ea"/>
            </a:endParaRPr>
          </a:p>
        </p:txBody>
      </p:sp>
      <p:graphicFrame>
        <p:nvGraphicFramePr>
          <p:cNvPr id="10" name="表格 9"/>
          <p:cNvGraphicFramePr/>
          <p:nvPr>
            <p:custDataLst>
              <p:tags r:id="rId6"/>
            </p:custDataLst>
          </p:nvPr>
        </p:nvGraphicFramePr>
        <p:xfrm>
          <a:off x="255905" y="2445385"/>
          <a:ext cx="11718290" cy="906780"/>
        </p:xfrm>
        <a:graphic>
          <a:graphicData uri="http://schemas.openxmlformats.org/drawingml/2006/table">
            <a:tbl>
              <a:tblPr firstRow="1" bandRow="1">
                <a:tableStyleId>{5C22544A-7EE6-4342-B048-85BDC9FD1C3A}</a:tableStyleId>
              </a:tblPr>
              <a:tblGrid>
                <a:gridCol w="958850"/>
                <a:gridCol w="10759440"/>
              </a:tblGrid>
              <a:tr h="906780">
                <a:tc>
                  <a:txBody>
                    <a:bodyPr/>
                    <a:lstStyle/>
                    <a:p>
                      <a:pPr>
                        <a:buNone/>
                      </a:pPr>
                      <a:r>
                        <a:rPr lang="zh-CN" altLang="en-US" sz="2800">
                          <a:solidFill>
                            <a:schemeClr val="tx1"/>
                          </a:solidFill>
                          <a:latin typeface="华文中宋" panose="02010600040101010101" charset="-122"/>
                          <a:ea typeface="华文中宋" panose="02010600040101010101" charset="-122"/>
                        </a:rPr>
                        <a:t>文学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11" name="文本框 10"/>
          <p:cNvSpPr txBox="1"/>
          <p:nvPr/>
        </p:nvSpPr>
        <p:spPr>
          <a:xfrm>
            <a:off x="1141730" y="2445385"/>
            <a:ext cx="10832465" cy="953135"/>
          </a:xfrm>
          <a:prstGeom prst="rect">
            <a:avLst/>
          </a:prstGeom>
          <a:noFill/>
        </p:spPr>
        <p:txBody>
          <a:bodyPr wrap="square" rtlCol="0" anchor="t">
            <a:spAutoFit/>
          </a:bodyPr>
          <a:lstStyle/>
          <a:p>
            <a:pPr algn="just">
              <a:lnSpc>
                <a:spcPct val="100000"/>
              </a:lnSpc>
              <a:spcBef>
                <a:spcPct val="0"/>
              </a:spcBef>
              <a:spcAft>
                <a:spcPct val="0"/>
              </a:spcAft>
            </a:pPr>
            <a:r>
              <a:rPr lang="zh-CN" altLang="en-US" sz="2800" b="1">
                <a:latin typeface="华文中宋" panose="02010600040101010101" charset="-122"/>
                <a:ea typeface="华文中宋" panose="02010600040101010101" charset="-122"/>
                <a:cs typeface="黑体" panose="02010609060101010101" charset="-122"/>
                <a:sym typeface="+mn-ea"/>
              </a:rPr>
              <a:t>神话、悲剧、喜剧等是世界文学的瑰宝，启迪了西方的文学创作和思想</a:t>
            </a:r>
          </a:p>
        </p:txBody>
      </p:sp>
      <p:pic>
        <p:nvPicPr>
          <p:cNvPr id="12" name="图片 11"/>
          <p:cNvPicPr>
            <a:picLocks noChangeAspect="1"/>
          </p:cNvPicPr>
          <p:nvPr>
            <p:custDataLst>
              <p:tags r:id="rId7"/>
            </p:custDataLst>
          </p:nvPr>
        </p:nvPicPr>
        <p:blipFill>
          <a:blip r:embed="rId24" cstate="print"/>
          <a:stretch>
            <a:fillRect/>
          </a:stretch>
        </p:blipFill>
        <p:spPr>
          <a:xfrm>
            <a:off x="5378450" y="3542665"/>
            <a:ext cx="1954530" cy="2818765"/>
          </a:xfrm>
          <a:prstGeom prst="rect">
            <a:avLst/>
          </a:prstGeom>
          <a:ln>
            <a:noFill/>
          </a:ln>
          <a:effectLst>
            <a:outerShdw blurRad="190500" algn="tl" rotWithShape="0">
              <a:srgbClr val="000000">
                <a:alpha val="70000"/>
              </a:srgbClr>
            </a:outerShdw>
          </a:effectLst>
        </p:spPr>
      </p:pic>
      <p:pic>
        <p:nvPicPr>
          <p:cNvPr id="13" name="图片 12"/>
          <p:cNvPicPr>
            <a:picLocks noChangeAspect="1"/>
          </p:cNvPicPr>
          <p:nvPr>
            <p:custDataLst>
              <p:tags r:id="rId8"/>
            </p:custDataLst>
          </p:nvPr>
        </p:nvPicPr>
        <p:blipFill>
          <a:blip r:embed="rId25" cstate="print"/>
          <a:stretch>
            <a:fillRect/>
          </a:stretch>
        </p:blipFill>
        <p:spPr>
          <a:xfrm>
            <a:off x="7894320" y="3542665"/>
            <a:ext cx="1924050" cy="2522220"/>
          </a:xfrm>
          <a:prstGeom prst="rect">
            <a:avLst/>
          </a:prstGeom>
        </p:spPr>
      </p:pic>
      <p:sp>
        <p:nvSpPr>
          <p:cNvPr id="14" name="文本框 13"/>
          <p:cNvSpPr txBox="1"/>
          <p:nvPr>
            <p:custDataLst>
              <p:tags r:id="rId9"/>
            </p:custDataLst>
          </p:nvPr>
        </p:nvSpPr>
        <p:spPr>
          <a:xfrm>
            <a:off x="7705725" y="6064885"/>
            <a:ext cx="2553970" cy="865505"/>
          </a:xfrm>
          <a:prstGeom prst="rect">
            <a:avLst/>
          </a:prstGeom>
          <a:noFill/>
          <a:effectLst>
            <a:outerShdw blurRad="152400" dist="114300" dir="2700000" algn="tl" rotWithShape="0">
              <a:prstClr val="black">
                <a:alpha val="40000"/>
              </a:prstClr>
            </a:outerShdw>
          </a:effectLst>
        </p:spPr>
        <p:txBody>
          <a:bodyPr wrap="square" rtlCol="0">
            <a:noAutofit/>
          </a:bodyPr>
          <a:lstStyle/>
          <a:p>
            <a:pPr algn="ctr"/>
            <a:r>
              <a:rPr lang="zh-CN" sz="2400" b="1">
                <a:solidFill>
                  <a:schemeClr val="tx1"/>
                </a:solidFill>
                <a:latin typeface="楷体" panose="02010609060101010101" charset="-122"/>
                <a:ea typeface="楷体" panose="02010609060101010101" charset="-122"/>
                <a:cs typeface="楷体" panose="02010609060101010101" charset="-122"/>
              </a:rPr>
              <a:t>阿里斯托芬</a:t>
            </a:r>
          </a:p>
          <a:p>
            <a:pPr algn="ctr"/>
            <a:r>
              <a:rPr lang="en-US" altLang="zh-CN" sz="2400" b="1">
                <a:solidFill>
                  <a:schemeClr val="tx1"/>
                </a:solidFill>
                <a:latin typeface="楷体" panose="02010609060101010101" charset="-122"/>
                <a:ea typeface="楷体" panose="02010609060101010101" charset="-122"/>
                <a:cs typeface="楷体" panose="02010609060101010101" charset="-122"/>
              </a:rPr>
              <a:t>“</a:t>
            </a:r>
            <a:r>
              <a:rPr lang="zh-CN" altLang="en-US" sz="2400" b="1">
                <a:solidFill>
                  <a:schemeClr val="tx1"/>
                </a:solidFill>
                <a:latin typeface="楷体" panose="02010609060101010101" charset="-122"/>
                <a:ea typeface="楷体" panose="02010609060101010101" charset="-122"/>
                <a:cs typeface="楷体" panose="02010609060101010101" charset="-122"/>
              </a:rPr>
              <a:t>喜剧之父</a:t>
            </a:r>
            <a:r>
              <a:rPr lang="en-US" altLang="zh-CN" sz="2400" b="1">
                <a:solidFill>
                  <a:schemeClr val="tx1"/>
                </a:solidFill>
                <a:latin typeface="楷体" panose="02010609060101010101" charset="-122"/>
                <a:ea typeface="楷体" panose="02010609060101010101" charset="-122"/>
                <a:cs typeface="楷体" panose="02010609060101010101" charset="-122"/>
              </a:rPr>
              <a:t>”</a:t>
            </a:r>
          </a:p>
        </p:txBody>
      </p:sp>
      <p:pic>
        <p:nvPicPr>
          <p:cNvPr id="15" name="图片 14"/>
          <p:cNvPicPr>
            <a:picLocks noChangeAspect="1"/>
          </p:cNvPicPr>
          <p:nvPr>
            <p:custDataLst>
              <p:tags r:id="rId10"/>
            </p:custDataLst>
          </p:nvPr>
        </p:nvPicPr>
        <p:blipFill>
          <a:blip r:embed="rId26" cstate="print"/>
          <a:stretch>
            <a:fillRect/>
          </a:stretch>
        </p:blipFill>
        <p:spPr>
          <a:xfrm>
            <a:off x="10037445" y="3542665"/>
            <a:ext cx="2154555" cy="2506345"/>
          </a:xfrm>
          <a:prstGeom prst="rect">
            <a:avLst/>
          </a:prstGeom>
        </p:spPr>
      </p:pic>
      <p:sp>
        <p:nvSpPr>
          <p:cNvPr id="16" name="文本框 15"/>
          <p:cNvSpPr txBox="1"/>
          <p:nvPr>
            <p:custDataLst>
              <p:tags r:id="rId11"/>
            </p:custDataLst>
          </p:nvPr>
        </p:nvSpPr>
        <p:spPr>
          <a:xfrm>
            <a:off x="10037604" y="6049010"/>
            <a:ext cx="2161223" cy="829945"/>
          </a:xfrm>
          <a:prstGeom prst="rect">
            <a:avLst/>
          </a:prstGeom>
          <a:noFill/>
          <a:effectLst>
            <a:outerShdw blurRad="152400" dist="114300" dir="2700000" algn="tl" rotWithShape="0">
              <a:prstClr val="black">
                <a:alpha val="40000"/>
              </a:prstClr>
            </a:outerShdw>
          </a:effectLst>
        </p:spPr>
        <p:txBody>
          <a:bodyPr wrap="square" rtlCol="0">
            <a:spAutoFit/>
          </a:bodyPr>
          <a:lstStyle/>
          <a:p>
            <a:pPr algn="ctr"/>
            <a:r>
              <a:rPr lang="zh-CN" sz="2400" b="1">
                <a:solidFill>
                  <a:schemeClr val="tx1"/>
                </a:solidFill>
                <a:latin typeface="楷体" panose="02010609060101010101" charset="-122"/>
                <a:ea typeface="楷体" panose="02010609060101010101" charset="-122"/>
                <a:cs typeface="楷体" panose="02010609060101010101" charset="-122"/>
              </a:rPr>
              <a:t>埃斯库罗斯</a:t>
            </a:r>
          </a:p>
          <a:p>
            <a:pPr algn="ctr"/>
            <a:r>
              <a:rPr lang="en-US" altLang="zh-CN" sz="2400" b="1">
                <a:solidFill>
                  <a:schemeClr val="tx1"/>
                </a:solidFill>
                <a:latin typeface="楷体" panose="02010609060101010101" charset="-122"/>
                <a:ea typeface="楷体" panose="02010609060101010101" charset="-122"/>
                <a:cs typeface="楷体" panose="02010609060101010101" charset="-122"/>
              </a:rPr>
              <a:t>“</a:t>
            </a:r>
            <a:r>
              <a:rPr lang="zh-CN" altLang="en-US" sz="2400" b="1">
                <a:solidFill>
                  <a:schemeClr val="tx1"/>
                </a:solidFill>
                <a:latin typeface="楷体" panose="02010609060101010101" charset="-122"/>
                <a:ea typeface="楷体" panose="02010609060101010101" charset="-122"/>
                <a:cs typeface="楷体" panose="02010609060101010101" charset="-122"/>
              </a:rPr>
              <a:t>悲剧之父</a:t>
            </a:r>
            <a:r>
              <a:rPr lang="en-US" altLang="zh-CN" sz="2400" b="1">
                <a:solidFill>
                  <a:schemeClr val="tx1"/>
                </a:solidFill>
                <a:latin typeface="楷体" panose="02010609060101010101" charset="-122"/>
                <a:ea typeface="楷体" panose="02010609060101010101" charset="-122"/>
                <a:cs typeface="楷体" panose="02010609060101010101" charset="-122"/>
              </a:rPr>
              <a:t>”</a:t>
            </a:r>
          </a:p>
        </p:txBody>
      </p:sp>
      <p:pic>
        <p:nvPicPr>
          <p:cNvPr id="23" name="图片 22" descr="微信图片_20230105103742(1)"/>
          <p:cNvPicPr>
            <a:picLocks noChangeAspect="1"/>
          </p:cNvPicPr>
          <p:nvPr/>
        </p:nvPicPr>
        <p:blipFill>
          <a:blip r:embed="rId27" cstate="print"/>
          <a:stretch>
            <a:fillRect/>
          </a:stretch>
        </p:blipFill>
        <p:spPr>
          <a:xfrm>
            <a:off x="-1100455" y="2724150"/>
            <a:ext cx="4936490" cy="4165600"/>
          </a:xfrm>
          <a:prstGeom prst="rect">
            <a:avLst/>
          </a:prstGeom>
        </p:spPr>
      </p:pic>
      <p:pic>
        <p:nvPicPr>
          <p:cNvPr id="17" name="图片 16" descr="微信图片_20230105103736(1)"/>
          <p:cNvPicPr>
            <a:picLocks noChangeAspect="1"/>
          </p:cNvPicPr>
          <p:nvPr/>
        </p:nvPicPr>
        <p:blipFill>
          <a:blip r:embed="rId28" cstate="print"/>
          <a:srcRect l="6777" r="21500" b="40385"/>
          <a:stretch>
            <a:fillRect/>
          </a:stretch>
        </p:blipFill>
        <p:spPr>
          <a:xfrm>
            <a:off x="946150" y="1996440"/>
            <a:ext cx="4052570" cy="4861560"/>
          </a:xfrm>
          <a:prstGeom prst="rect">
            <a:avLst/>
          </a:prstGeom>
        </p:spPr>
      </p:pic>
      <p:sp>
        <p:nvSpPr>
          <p:cNvPr id="21" name="文本框 20"/>
          <p:cNvSpPr txBox="1"/>
          <p:nvPr>
            <p:custDataLst>
              <p:tags r:id="rId12"/>
            </p:custDataLst>
          </p:nvPr>
        </p:nvSpPr>
        <p:spPr>
          <a:xfrm>
            <a:off x="5295265" y="1657350"/>
            <a:ext cx="6663055" cy="521970"/>
          </a:xfrm>
          <a:prstGeom prst="rect">
            <a:avLst/>
          </a:prstGeom>
          <a:noFill/>
          <a:ln w="12700" cmpd="sng">
            <a:solidFill>
              <a:srgbClr val="C00000"/>
            </a:solidFill>
            <a:prstDash val="solid"/>
          </a:ln>
        </p:spPr>
        <p:txBody>
          <a:bodyPr wrap="square" rtlCol="0">
            <a:spAutoFit/>
          </a:bodyPr>
          <a:lstStyle/>
          <a:p>
            <a:pPr algn="l"/>
            <a:r>
              <a:rPr lang="zh-CN" altLang="en-US" sz="2800" b="1">
                <a:solidFill>
                  <a:srgbClr val="063022"/>
                </a:solidFill>
                <a:latin typeface="华文中宋" panose="02010600040101010101" charset="-122"/>
                <a:ea typeface="华文中宋" panose="02010600040101010101" charset="-122"/>
                <a:cs typeface="华文中宋" panose="02010600040101010101" charset="-122"/>
                <a:sym typeface="+mn-ea"/>
              </a:rPr>
              <a:t>古希腊神话：</a:t>
            </a:r>
            <a:r>
              <a:rPr lang="zh-CN" altLang="en-US" sz="2800" b="1">
                <a:solidFill>
                  <a:srgbClr val="FF0000"/>
                </a:solidFill>
                <a:latin typeface="华文中宋" panose="02010600040101010101" charset="-122"/>
                <a:ea typeface="华文中宋" panose="02010600040101010101" charset="-122"/>
                <a:cs typeface="华文中宋" panose="02010600040101010101" charset="-122"/>
                <a:sym typeface="+mn-ea"/>
              </a:rPr>
              <a:t>神人同形同性</a:t>
            </a:r>
            <a:r>
              <a:rPr lang="en-US" altLang="zh-CN" sz="2800" b="1">
                <a:solidFill>
                  <a:srgbClr val="FF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FF0000"/>
                </a:solidFill>
                <a:latin typeface="华文中宋" panose="02010600040101010101" charset="-122"/>
                <a:ea typeface="华文中宋" panose="02010600040101010101" charset="-122"/>
                <a:cs typeface="华文中宋" panose="02010600040101010101" charset="-122"/>
                <a:sym typeface="+mn-ea"/>
              </a:rPr>
              <a:t>人文色彩</a:t>
            </a:r>
          </a:p>
        </p:txBody>
      </p:sp>
      <p:sp>
        <p:nvSpPr>
          <p:cNvPr id="18" name="文本框 17"/>
          <p:cNvSpPr txBox="1"/>
          <p:nvPr/>
        </p:nvSpPr>
        <p:spPr>
          <a:xfrm>
            <a:off x="4728210" y="6361430"/>
            <a:ext cx="3077210" cy="460375"/>
          </a:xfrm>
          <a:prstGeom prst="rect">
            <a:avLst/>
          </a:prstGeom>
          <a:noFill/>
        </p:spPr>
        <p:txBody>
          <a:bodyPr wrap="square" rtlCol="0">
            <a:spAutoFit/>
          </a:bodyPr>
          <a:lstStyle/>
          <a:p>
            <a:r>
              <a:rPr lang="zh-CN" altLang="en-US" sz="2400" b="1">
                <a:effectLst/>
                <a:latin typeface="楷体" panose="02010609060101010101" charset="-122"/>
                <a:ea typeface="楷体" panose="02010609060101010101" charset="-122"/>
              </a:rPr>
              <a:t>《伊利亚特与奥德赛》</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1" grpId="1"/>
      <p:bldP spid="14" grpId="0" animBg="1"/>
      <p:bldP spid="14" grpId="1" animBg="1"/>
      <p:bldP spid="16" grpId="0" animBg="1"/>
      <p:bldP spid="16" grpId="1" animBg="1"/>
      <p:bldP spid="21" grpId="0" animBg="1"/>
      <p:bldP spid="21" grpId="1" animBg="1"/>
      <p:bldP spid="18" grpId="0"/>
      <p:bldP spid="1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1"/>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2"/>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3"/>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4"/>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5"/>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6"/>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7"/>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8"/>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19"/>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0"/>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3" name="文本框 2"/>
          <p:cNvSpPr txBox="1"/>
          <p:nvPr>
            <p:custDataLst>
              <p:tags r:id="rId2"/>
            </p:custDataLst>
          </p:nvPr>
        </p:nvSpPr>
        <p:spPr>
          <a:xfrm>
            <a:off x="-8255" y="869950"/>
            <a:ext cx="339344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（三）古希腊文明</a:t>
            </a:r>
          </a:p>
        </p:txBody>
      </p:sp>
      <p:sp>
        <p:nvSpPr>
          <p:cNvPr id="2" name="文本框 1"/>
          <p:cNvSpPr txBox="1"/>
          <p:nvPr>
            <p:custDataLst>
              <p:tags r:id="rId3"/>
            </p:custDataLst>
          </p:nvPr>
        </p:nvSpPr>
        <p:spPr>
          <a:xfrm>
            <a:off x="2972435" y="869950"/>
            <a:ext cx="3662045" cy="521970"/>
          </a:xfrm>
          <a:prstGeom prst="rect">
            <a:avLst/>
          </a:prstGeom>
          <a:noFill/>
        </p:spPr>
        <p:txBody>
          <a:bodyPr wrap="square" rtlCol="0" anchor="t">
            <a:spAutoFit/>
          </a:bodyPr>
          <a:lstStyle/>
          <a:p>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C0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海洋文明的典型</a:t>
            </a:r>
          </a:p>
        </p:txBody>
      </p:sp>
      <p:sp>
        <p:nvSpPr>
          <p:cNvPr id="5" name="文本框 4"/>
          <p:cNvSpPr txBox="1"/>
          <p:nvPr>
            <p:custDataLst>
              <p:tags r:id="rId4"/>
            </p:custDataLst>
          </p:nvPr>
        </p:nvSpPr>
        <p:spPr>
          <a:xfrm>
            <a:off x="247015" y="139192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6" name="文本框 5"/>
          <p:cNvSpPr txBox="1"/>
          <p:nvPr>
            <p:custDataLst>
              <p:tags r:id="rId5"/>
            </p:custDataLst>
          </p:nvPr>
        </p:nvSpPr>
        <p:spPr>
          <a:xfrm>
            <a:off x="0" y="1892300"/>
            <a:ext cx="1959610" cy="521970"/>
          </a:xfrm>
          <a:prstGeom prst="rect">
            <a:avLst/>
          </a:prstGeom>
          <a:noFill/>
        </p:spPr>
        <p:txBody>
          <a:bodyPr wrap="square" rtlCol="0" anchor="t">
            <a:spAutoFit/>
          </a:bodyPr>
          <a:lstStyle/>
          <a:p>
            <a:pPr algn="l">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a:t>
            </a:r>
            <a:r>
              <a:rPr lang="en-US" altLang="zh-CN" sz="2800" b="1">
                <a:latin typeface="华文中宋" panose="02010600040101010101" charset="-122"/>
                <a:ea typeface="华文中宋" panose="02010600040101010101" charset="-122"/>
                <a:cs typeface="华文中宋" panose="02010600040101010101" charset="-122"/>
                <a:sym typeface="+mn-ea"/>
              </a:rPr>
              <a:t>2</a:t>
            </a:r>
            <a:r>
              <a:rPr lang="zh-CN" altLang="en-US" sz="2800" b="1">
                <a:latin typeface="华文中宋" panose="02010600040101010101" charset="-122"/>
                <a:ea typeface="华文中宋" panose="02010600040101010101" charset="-122"/>
                <a:cs typeface="华文中宋" panose="02010600040101010101" charset="-122"/>
                <a:sym typeface="+mn-ea"/>
              </a:rPr>
              <a:t>）文化：</a:t>
            </a:r>
            <a:r>
              <a:rPr lang="zh-CN" altLang="en-US" sz="2400" b="1">
                <a:latin typeface="微软雅黑" panose="020B0503020204020204" charset="-122"/>
                <a:ea typeface="微软雅黑" panose="020B0503020204020204" charset="-122"/>
                <a:cs typeface="Times New Roman" panose="02020603050405020304" pitchFamily="18" charset="0"/>
                <a:sym typeface="+mn-ea"/>
              </a:rPr>
              <a:t> </a:t>
            </a:r>
            <a:endParaRPr lang="en-US" altLang="en-US" sz="2400">
              <a:latin typeface="微软雅黑" panose="020B0503020204020204" charset="-122"/>
              <a:ea typeface="微软雅黑" panose="020B0503020204020204" charset="-122"/>
              <a:cs typeface="Times New Roman" panose="02020603050405020304" pitchFamily="18" charset="0"/>
              <a:sym typeface="+mn-ea"/>
            </a:endParaRPr>
          </a:p>
        </p:txBody>
      </p:sp>
      <p:graphicFrame>
        <p:nvGraphicFramePr>
          <p:cNvPr id="10" name="表格 9"/>
          <p:cNvGraphicFramePr/>
          <p:nvPr>
            <p:custDataLst>
              <p:tags r:id="rId6"/>
            </p:custDataLst>
          </p:nvPr>
        </p:nvGraphicFramePr>
        <p:xfrm>
          <a:off x="255905" y="2445385"/>
          <a:ext cx="11641455" cy="1544320"/>
        </p:xfrm>
        <a:graphic>
          <a:graphicData uri="http://schemas.openxmlformats.org/drawingml/2006/table">
            <a:tbl>
              <a:tblPr firstRow="1" bandRow="1">
                <a:tableStyleId>{5C22544A-7EE6-4342-B048-85BDC9FD1C3A}</a:tableStyleId>
              </a:tblPr>
              <a:tblGrid>
                <a:gridCol w="1268095"/>
                <a:gridCol w="10373360"/>
              </a:tblGrid>
              <a:tr h="772160">
                <a:tc rowSpan="2">
                  <a:txBody>
                    <a:bodyPr/>
                    <a:lstStyle/>
                    <a:p>
                      <a:pPr>
                        <a:buNone/>
                      </a:pPr>
                      <a:endParaRPr lang="zh-CN" altLang="en-US" sz="2800">
                        <a:solidFill>
                          <a:schemeClr val="tx1"/>
                        </a:solidFill>
                        <a:latin typeface="华文中宋" panose="02010600040101010101" charset="-122"/>
                        <a:ea typeface="华文中宋" panose="02010600040101010101" charset="-122"/>
                      </a:endParaRPr>
                    </a:p>
                    <a:p>
                      <a:pPr>
                        <a:buNone/>
                      </a:pPr>
                      <a:r>
                        <a:rPr lang="zh-CN" altLang="en-US" sz="2800">
                          <a:solidFill>
                            <a:schemeClr val="tx1"/>
                          </a:solidFill>
                          <a:latin typeface="华文中宋" panose="02010600040101010101" charset="-122"/>
                          <a:ea typeface="华文中宋" panose="02010600040101010101" charset="-122"/>
                        </a:rPr>
                        <a:t>历史学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7216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4" name="文本框 3"/>
          <p:cNvSpPr txBox="1"/>
          <p:nvPr/>
        </p:nvSpPr>
        <p:spPr>
          <a:xfrm>
            <a:off x="1574800" y="2541905"/>
            <a:ext cx="10133965" cy="521970"/>
          </a:xfrm>
          <a:prstGeom prst="rect">
            <a:avLst/>
          </a:prstGeom>
          <a:noFill/>
        </p:spPr>
        <p:txBody>
          <a:bodyPr wrap="square" rtlCol="0" anchor="t">
            <a:spAutoFit/>
          </a:bodyPr>
          <a:lstStyle/>
          <a:p>
            <a:r>
              <a:rPr lang="zh-CN" altLang="en-US" sz="2800" b="1">
                <a:latin typeface="华文中宋" panose="02010600040101010101" charset="-122"/>
                <a:ea typeface="华文中宋" panose="02010600040101010101" charset="-122"/>
                <a:cs typeface="华文中宋" panose="02010600040101010101" charset="-122"/>
                <a:sym typeface="+mn-ea"/>
              </a:rPr>
              <a:t>希罗多德首创“历史”一词，在西方被认为是“史学之父”</a:t>
            </a:r>
          </a:p>
        </p:txBody>
      </p:sp>
      <p:sp>
        <p:nvSpPr>
          <p:cNvPr id="7" name="文本框 6"/>
          <p:cNvSpPr txBox="1"/>
          <p:nvPr/>
        </p:nvSpPr>
        <p:spPr>
          <a:xfrm>
            <a:off x="1574800" y="3312795"/>
            <a:ext cx="6096000" cy="521970"/>
          </a:xfrm>
          <a:prstGeom prst="rect">
            <a:avLst/>
          </a:prstGeom>
          <a:noFill/>
        </p:spPr>
        <p:txBody>
          <a:bodyPr wrap="square" rtlCol="0" anchor="t">
            <a:spAutoFit/>
          </a:bodyPr>
          <a:lstStyle/>
          <a:p>
            <a:r>
              <a:rPr lang="zh-CN" altLang="en-US" sz="2800" b="1">
                <a:latin typeface="华文中宋" panose="02010600040101010101" charset="-122"/>
                <a:ea typeface="华文中宋" panose="02010600040101010101" charset="-122"/>
                <a:cs typeface="黑体" panose="02010609060101010101" charset="-122"/>
                <a:sym typeface="+mn-ea"/>
              </a:rPr>
              <a:t>修昔底德成为政治史传统的奠基人</a:t>
            </a:r>
          </a:p>
        </p:txBody>
      </p:sp>
      <p:pic>
        <p:nvPicPr>
          <p:cNvPr id="8" name="图片 7"/>
          <p:cNvPicPr>
            <a:picLocks noChangeAspect="1"/>
          </p:cNvPicPr>
          <p:nvPr>
            <p:custDataLst>
              <p:tags r:id="rId7"/>
            </p:custDataLst>
          </p:nvPr>
        </p:nvPicPr>
        <p:blipFill>
          <a:blip r:embed="rId21" cstate="print"/>
          <a:stretch>
            <a:fillRect/>
          </a:stretch>
        </p:blipFill>
        <p:spPr>
          <a:xfrm>
            <a:off x="247015" y="3691890"/>
            <a:ext cx="1985010" cy="2561590"/>
          </a:xfrm>
          <a:prstGeom prst="rect">
            <a:avLst/>
          </a:prstGeom>
          <a:ln>
            <a:noFill/>
          </a:ln>
          <a:effectLst>
            <a:outerShdw blurRad="190500" algn="tl" rotWithShape="0">
              <a:srgbClr val="000000">
                <a:alpha val="70000"/>
              </a:srgbClr>
            </a:outerShdw>
          </a:effectLst>
        </p:spPr>
      </p:pic>
      <p:sp>
        <p:nvSpPr>
          <p:cNvPr id="26" name="矩形 25"/>
          <p:cNvSpPr/>
          <p:nvPr>
            <p:custDataLst>
              <p:tags r:id="rId8"/>
            </p:custDataLst>
          </p:nvPr>
        </p:nvSpPr>
        <p:spPr>
          <a:xfrm>
            <a:off x="247015" y="6198870"/>
            <a:ext cx="1713230" cy="460375"/>
          </a:xfrm>
          <a:prstGeom prst="rect">
            <a:avLst/>
          </a:prstGeom>
        </p:spPr>
        <p:txBody>
          <a:bodyPr wrap="square">
            <a:spAutoFit/>
          </a:bodyPr>
          <a:lstStyle/>
          <a:p>
            <a:r>
              <a:rPr lang="zh-CN" altLang="en-US" sz="2400" b="1">
                <a:solidFill>
                  <a:schemeClr val="tx1"/>
                </a:solidFill>
                <a:latin typeface="华文楷体" panose="02010600040101010101" charset="-122"/>
                <a:ea typeface="华文楷体" panose="02010600040101010101" charset="-122"/>
                <a:cs typeface="华文楷体" panose="02010600040101010101" charset="-122"/>
              </a:rPr>
              <a:t>希罗多德</a:t>
            </a:r>
          </a:p>
        </p:txBody>
      </p:sp>
      <p:pic>
        <p:nvPicPr>
          <p:cNvPr id="25" name="图片 24"/>
          <p:cNvPicPr>
            <a:picLocks noChangeAspect="1"/>
          </p:cNvPicPr>
          <p:nvPr>
            <p:custDataLst>
              <p:tags r:id="rId9"/>
            </p:custDataLst>
          </p:nvPr>
        </p:nvPicPr>
        <p:blipFill>
          <a:blip r:embed="rId22" cstate="print"/>
          <a:stretch>
            <a:fillRect/>
          </a:stretch>
        </p:blipFill>
        <p:spPr>
          <a:xfrm>
            <a:off x="2091690" y="3834130"/>
            <a:ext cx="1458595" cy="2364740"/>
          </a:xfrm>
          <a:prstGeom prst="rect">
            <a:avLst/>
          </a:prstGeom>
          <a:ln>
            <a:noFill/>
          </a:ln>
          <a:effectLst>
            <a:outerShdw blurRad="190500" algn="tl" rotWithShape="0">
              <a:srgbClr val="000000">
                <a:alpha val="70000"/>
              </a:srgbClr>
            </a:outerShdw>
          </a:effectLst>
        </p:spPr>
      </p:pic>
      <p:sp>
        <p:nvSpPr>
          <p:cNvPr id="9" name="文本框 8"/>
          <p:cNvSpPr txBox="1"/>
          <p:nvPr/>
        </p:nvSpPr>
        <p:spPr>
          <a:xfrm>
            <a:off x="2091690" y="6198870"/>
            <a:ext cx="1689735" cy="460375"/>
          </a:xfrm>
          <a:prstGeom prst="rect">
            <a:avLst/>
          </a:prstGeom>
          <a:noFill/>
        </p:spPr>
        <p:txBody>
          <a:bodyPr wrap="square" rtlCol="0" anchor="t">
            <a:spAutoFit/>
          </a:bodyPr>
          <a:lstStyle/>
          <a:p>
            <a:r>
              <a:rPr lang="zh-CN" altLang="en-US" sz="2400" b="1">
                <a:solidFill>
                  <a:schemeClr val="tx1"/>
                </a:solidFill>
                <a:latin typeface="华文楷体" panose="02010600040101010101" charset="-122"/>
                <a:ea typeface="华文楷体" panose="02010600040101010101" charset="-122"/>
                <a:cs typeface="Times New Roman" panose="02020603050405020304" pitchFamily="18" charset="0"/>
                <a:sym typeface="+mn-ea"/>
              </a:rPr>
              <a:t>修昔底德</a:t>
            </a:r>
          </a:p>
        </p:txBody>
      </p:sp>
      <p:pic>
        <p:nvPicPr>
          <p:cNvPr id="19" name="图片 18"/>
          <p:cNvPicPr>
            <a:picLocks noChangeAspect="1"/>
          </p:cNvPicPr>
          <p:nvPr/>
        </p:nvPicPr>
        <p:blipFill>
          <a:blip r:embed="rId23" cstate="print"/>
          <a:stretch>
            <a:fillRect/>
          </a:stretch>
        </p:blipFill>
        <p:spPr>
          <a:xfrm>
            <a:off x="9856470" y="3561080"/>
            <a:ext cx="2170430" cy="2967990"/>
          </a:xfrm>
          <a:prstGeom prst="rect">
            <a:avLst/>
          </a:prstGeom>
        </p:spPr>
      </p:pic>
      <p:pic>
        <p:nvPicPr>
          <p:cNvPr id="20" name="图片 19"/>
          <p:cNvPicPr>
            <a:picLocks noChangeAspect="1"/>
          </p:cNvPicPr>
          <p:nvPr/>
        </p:nvPicPr>
        <p:blipFill>
          <a:blip r:embed="rId24" cstate="print"/>
          <a:stretch>
            <a:fillRect/>
          </a:stretch>
        </p:blipFill>
        <p:spPr>
          <a:xfrm>
            <a:off x="7356475" y="3429635"/>
            <a:ext cx="2370455" cy="34321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26" grpId="0"/>
      <p:bldP spid="26" grpId="1"/>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11"/>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2"/>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3"/>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4"/>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5"/>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6"/>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7"/>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8"/>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19"/>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0"/>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3" name="文本框 2"/>
          <p:cNvSpPr txBox="1"/>
          <p:nvPr>
            <p:custDataLst>
              <p:tags r:id="rId2"/>
            </p:custDataLst>
          </p:nvPr>
        </p:nvSpPr>
        <p:spPr>
          <a:xfrm>
            <a:off x="-8255" y="869950"/>
            <a:ext cx="3393440"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（三）古希腊文明</a:t>
            </a:r>
          </a:p>
        </p:txBody>
      </p:sp>
      <p:sp>
        <p:nvSpPr>
          <p:cNvPr id="2" name="文本框 1"/>
          <p:cNvSpPr txBox="1"/>
          <p:nvPr>
            <p:custDataLst>
              <p:tags r:id="rId3"/>
            </p:custDataLst>
          </p:nvPr>
        </p:nvSpPr>
        <p:spPr>
          <a:xfrm>
            <a:off x="2972435" y="869950"/>
            <a:ext cx="3662045" cy="521970"/>
          </a:xfrm>
          <a:prstGeom prst="rect">
            <a:avLst/>
          </a:prstGeom>
          <a:noFill/>
        </p:spPr>
        <p:txBody>
          <a:bodyPr wrap="square" rtlCol="0" anchor="t">
            <a:spAutoFit/>
          </a:bodyPr>
          <a:lstStyle/>
          <a:p>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C0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海洋文明的典型</a:t>
            </a:r>
          </a:p>
        </p:txBody>
      </p:sp>
      <p:sp>
        <p:nvSpPr>
          <p:cNvPr id="5" name="文本框 4"/>
          <p:cNvSpPr txBox="1"/>
          <p:nvPr>
            <p:custDataLst>
              <p:tags r:id="rId4"/>
            </p:custDataLst>
          </p:nvPr>
        </p:nvSpPr>
        <p:spPr>
          <a:xfrm>
            <a:off x="247015" y="1391920"/>
            <a:ext cx="2633345" cy="521970"/>
          </a:xfrm>
          <a:prstGeom prst="rect">
            <a:avLst/>
          </a:prstGeom>
          <a:noFill/>
        </p:spPr>
        <p:txBody>
          <a:bodyPr wrap="square" rtlCol="0">
            <a:spAutoFit/>
          </a:bodyPr>
          <a:lstStyle/>
          <a:p>
            <a:r>
              <a:rPr lang="en-US" altLang="zh-CN" sz="2800" b="1">
                <a:solidFill>
                  <a:schemeClr val="tx1"/>
                </a:solidFill>
                <a:latin typeface="华文中宋" panose="02010600040101010101" charset="-122"/>
                <a:ea typeface="华文中宋" panose="02010600040101010101" charset="-122"/>
                <a:cs typeface="华文中宋" panose="02010600040101010101" charset="-122"/>
              </a:rPr>
              <a:t>3</a:t>
            </a:r>
            <a:r>
              <a:rPr lang="zh-CN" altLang="en-US" sz="2800" b="1">
                <a:solidFill>
                  <a:schemeClr val="tx1"/>
                </a:solidFill>
                <a:latin typeface="华文中宋" panose="02010600040101010101" charset="-122"/>
                <a:ea typeface="华文中宋" panose="02010600040101010101" charset="-122"/>
                <a:cs typeface="华文中宋" panose="02010600040101010101" charset="-122"/>
              </a:rPr>
              <a:t>、文明成果</a:t>
            </a:r>
          </a:p>
        </p:txBody>
      </p:sp>
      <p:sp>
        <p:nvSpPr>
          <p:cNvPr id="6" name="文本框 5"/>
          <p:cNvSpPr txBox="1"/>
          <p:nvPr>
            <p:custDataLst>
              <p:tags r:id="rId5"/>
            </p:custDataLst>
          </p:nvPr>
        </p:nvSpPr>
        <p:spPr>
          <a:xfrm>
            <a:off x="0" y="1892300"/>
            <a:ext cx="1959610" cy="521970"/>
          </a:xfrm>
          <a:prstGeom prst="rect">
            <a:avLst/>
          </a:prstGeom>
          <a:noFill/>
        </p:spPr>
        <p:txBody>
          <a:bodyPr wrap="square" rtlCol="0" anchor="t">
            <a:spAutoFit/>
          </a:bodyPr>
          <a:lstStyle/>
          <a:p>
            <a:pPr algn="l">
              <a:lnSpc>
                <a:spcPct val="100000"/>
              </a:lnSpc>
            </a:pPr>
            <a:r>
              <a:rPr lang="zh-CN" altLang="en-US" sz="2800" b="1">
                <a:latin typeface="华文中宋" panose="02010600040101010101" charset="-122"/>
                <a:ea typeface="华文中宋" panose="02010600040101010101" charset="-122"/>
                <a:cs typeface="华文中宋" panose="02010600040101010101" charset="-122"/>
                <a:sym typeface="+mn-ea"/>
              </a:rPr>
              <a:t>（</a:t>
            </a:r>
            <a:r>
              <a:rPr lang="en-US" altLang="zh-CN" sz="2800" b="1">
                <a:latin typeface="华文中宋" panose="02010600040101010101" charset="-122"/>
                <a:ea typeface="华文中宋" panose="02010600040101010101" charset="-122"/>
                <a:cs typeface="华文中宋" panose="02010600040101010101" charset="-122"/>
                <a:sym typeface="+mn-ea"/>
              </a:rPr>
              <a:t>2</a:t>
            </a:r>
            <a:r>
              <a:rPr lang="zh-CN" altLang="en-US" sz="2800" b="1">
                <a:latin typeface="华文中宋" panose="02010600040101010101" charset="-122"/>
                <a:ea typeface="华文中宋" panose="02010600040101010101" charset="-122"/>
                <a:cs typeface="华文中宋" panose="02010600040101010101" charset="-122"/>
                <a:sym typeface="+mn-ea"/>
              </a:rPr>
              <a:t>）文化：</a:t>
            </a:r>
            <a:r>
              <a:rPr lang="zh-CN" altLang="en-US" sz="2400" b="1">
                <a:latin typeface="微软雅黑" panose="020B0503020204020204" charset="-122"/>
                <a:ea typeface="微软雅黑" panose="020B0503020204020204" charset="-122"/>
                <a:cs typeface="Times New Roman" panose="02020603050405020304" pitchFamily="18" charset="0"/>
                <a:sym typeface="+mn-ea"/>
              </a:rPr>
              <a:t> </a:t>
            </a:r>
            <a:endParaRPr lang="en-US" altLang="en-US" sz="2400">
              <a:latin typeface="微软雅黑" panose="020B0503020204020204" charset="-122"/>
              <a:ea typeface="微软雅黑" panose="020B0503020204020204" charset="-122"/>
              <a:cs typeface="Times New Roman" panose="02020603050405020304" pitchFamily="18" charset="0"/>
              <a:sym typeface="+mn-ea"/>
            </a:endParaRPr>
          </a:p>
        </p:txBody>
      </p:sp>
      <p:graphicFrame>
        <p:nvGraphicFramePr>
          <p:cNvPr id="10" name="表格 9"/>
          <p:cNvGraphicFramePr/>
          <p:nvPr>
            <p:custDataLst>
              <p:tags r:id="rId6"/>
            </p:custDataLst>
          </p:nvPr>
        </p:nvGraphicFramePr>
        <p:xfrm>
          <a:off x="255905" y="2445385"/>
          <a:ext cx="11793855" cy="3548380"/>
        </p:xfrm>
        <a:graphic>
          <a:graphicData uri="http://schemas.openxmlformats.org/drawingml/2006/table">
            <a:tbl>
              <a:tblPr firstRow="1" bandRow="1">
                <a:tableStyleId>{5C22544A-7EE6-4342-B048-85BDC9FD1C3A}</a:tableStyleId>
              </a:tblPr>
              <a:tblGrid>
                <a:gridCol w="912495"/>
                <a:gridCol w="10881360"/>
              </a:tblGrid>
              <a:tr h="1229360">
                <a:tc rowSpan="3">
                  <a:txBody>
                    <a:bodyPr/>
                    <a:lstStyle/>
                    <a:p>
                      <a:pPr>
                        <a:buNone/>
                      </a:pPr>
                      <a:endParaRPr lang="zh-CN" altLang="en-US" sz="2800">
                        <a:solidFill>
                          <a:schemeClr val="tx1"/>
                        </a:solidFill>
                        <a:latin typeface="华文中宋" panose="02010600040101010101" charset="-122"/>
                        <a:ea typeface="华文中宋" panose="02010600040101010101" charset="-122"/>
                      </a:endParaRPr>
                    </a:p>
                    <a:p>
                      <a:pPr>
                        <a:buNone/>
                      </a:pPr>
                      <a:endParaRPr lang="zh-CN" altLang="en-US" sz="2800">
                        <a:solidFill>
                          <a:schemeClr val="tx1"/>
                        </a:solidFill>
                        <a:latin typeface="华文中宋" panose="02010600040101010101" charset="-122"/>
                        <a:ea typeface="华文中宋" panose="02010600040101010101" charset="-122"/>
                      </a:endParaRPr>
                    </a:p>
                    <a:p>
                      <a:pPr>
                        <a:buNone/>
                      </a:pPr>
                      <a:endParaRPr lang="zh-CN" altLang="en-US" sz="2800">
                        <a:solidFill>
                          <a:schemeClr val="tx1"/>
                        </a:solidFill>
                        <a:latin typeface="华文中宋" panose="02010600040101010101" charset="-122"/>
                        <a:ea typeface="华文中宋" panose="02010600040101010101" charset="-122"/>
                      </a:endParaRPr>
                    </a:p>
                    <a:p>
                      <a:pPr>
                        <a:buNone/>
                      </a:pPr>
                      <a:endParaRPr lang="zh-CN" altLang="en-US" sz="2800">
                        <a:solidFill>
                          <a:schemeClr val="tx1"/>
                        </a:solidFill>
                        <a:latin typeface="华文中宋" panose="02010600040101010101" charset="-122"/>
                        <a:ea typeface="华文中宋" panose="02010600040101010101" charset="-122"/>
                      </a:endParaRPr>
                    </a:p>
                    <a:p>
                      <a:pPr>
                        <a:buNone/>
                      </a:pPr>
                      <a:r>
                        <a:rPr lang="zh-CN" altLang="en-US" sz="2800">
                          <a:solidFill>
                            <a:schemeClr val="tx1"/>
                          </a:solidFill>
                          <a:latin typeface="华文中宋" panose="02010600040101010101" charset="-122"/>
                          <a:ea typeface="华文中宋" panose="02010600040101010101" charset="-122"/>
                        </a:rPr>
                        <a:t>哲学</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12776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191260">
                <a:tc vMerge="1">
                  <a:txBody>
                    <a:bodyPr/>
                    <a:lstStyle/>
                    <a:p>
                      <a:endParaRPr lang="zh-CN"/>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endParaRPr lang="zh-CN" altLang="en-US" sz="280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11" name="文本框 10"/>
          <p:cNvSpPr txBox="1"/>
          <p:nvPr/>
        </p:nvSpPr>
        <p:spPr>
          <a:xfrm>
            <a:off x="1244600" y="2514600"/>
            <a:ext cx="1950720" cy="565150"/>
          </a:xfrm>
          <a:prstGeom prst="rect">
            <a:avLst/>
          </a:prstGeom>
          <a:noFill/>
        </p:spPr>
        <p:txBody>
          <a:bodyPr wrap="square" rtlCol="0" anchor="t">
            <a:spAutoFit/>
          </a:bodyPr>
          <a:lstStyle/>
          <a:p>
            <a:pPr algn="l">
              <a:lnSpc>
                <a:spcPct val="110000"/>
              </a:lnSpc>
              <a:buNone/>
            </a:pPr>
            <a:r>
              <a:rPr lang="zh-CN" altLang="en-US" sz="2800" b="1">
                <a:latin typeface="华文中宋" panose="02010600040101010101" charset="-122"/>
                <a:ea typeface="华文中宋" panose="02010600040101010101" charset="-122"/>
                <a:sym typeface="+mn-ea"/>
              </a:rPr>
              <a:t>苏格拉底</a:t>
            </a:r>
          </a:p>
        </p:txBody>
      </p:sp>
      <p:sp>
        <p:nvSpPr>
          <p:cNvPr id="13" name="文本框 12"/>
          <p:cNvSpPr txBox="1"/>
          <p:nvPr/>
        </p:nvSpPr>
        <p:spPr>
          <a:xfrm>
            <a:off x="1244600" y="3727450"/>
            <a:ext cx="1950720" cy="565150"/>
          </a:xfrm>
          <a:prstGeom prst="rect">
            <a:avLst/>
          </a:prstGeom>
          <a:noFill/>
        </p:spPr>
        <p:txBody>
          <a:bodyPr wrap="square" rtlCol="0" anchor="t">
            <a:spAutoFit/>
          </a:bodyPr>
          <a:lstStyle/>
          <a:p>
            <a:pPr algn="l">
              <a:lnSpc>
                <a:spcPct val="110000"/>
              </a:lnSpc>
              <a:buNone/>
            </a:pPr>
            <a:r>
              <a:rPr lang="zh-CN" altLang="en-US" sz="2800" b="1">
                <a:latin typeface="华文中宋" panose="02010600040101010101" charset="-122"/>
                <a:ea typeface="华文中宋" panose="02010600040101010101" charset="-122"/>
                <a:sym typeface="+mn-ea"/>
              </a:rPr>
              <a:t>柏拉图</a:t>
            </a:r>
          </a:p>
        </p:txBody>
      </p:sp>
      <p:sp>
        <p:nvSpPr>
          <p:cNvPr id="14" name="文本框 13"/>
          <p:cNvSpPr txBox="1"/>
          <p:nvPr/>
        </p:nvSpPr>
        <p:spPr>
          <a:xfrm>
            <a:off x="1244600" y="4830445"/>
            <a:ext cx="2420620" cy="565150"/>
          </a:xfrm>
          <a:prstGeom prst="rect">
            <a:avLst/>
          </a:prstGeom>
          <a:noFill/>
        </p:spPr>
        <p:txBody>
          <a:bodyPr wrap="square" rtlCol="0" anchor="t">
            <a:spAutoFit/>
          </a:bodyPr>
          <a:lstStyle/>
          <a:p>
            <a:pPr algn="l">
              <a:lnSpc>
                <a:spcPct val="110000"/>
              </a:lnSpc>
              <a:buNone/>
            </a:pPr>
            <a:r>
              <a:rPr lang="zh-CN" altLang="en-US" sz="2800" b="1">
                <a:latin typeface="华文中宋" panose="02010600040101010101" charset="-122"/>
                <a:ea typeface="华文中宋" panose="02010600040101010101" charset="-122"/>
                <a:sym typeface="+mn-ea"/>
              </a:rPr>
              <a:t>亚里士多德</a:t>
            </a:r>
          </a:p>
        </p:txBody>
      </p:sp>
      <p:sp>
        <p:nvSpPr>
          <p:cNvPr id="15" name="文本框 14"/>
          <p:cNvSpPr txBox="1"/>
          <p:nvPr/>
        </p:nvSpPr>
        <p:spPr>
          <a:xfrm>
            <a:off x="2115820" y="1913890"/>
            <a:ext cx="2527935" cy="521970"/>
          </a:xfrm>
          <a:prstGeom prst="rect">
            <a:avLst/>
          </a:prstGeom>
          <a:noFill/>
        </p:spPr>
        <p:txBody>
          <a:bodyPr wrap="square" rtlCol="0" anchor="t">
            <a:spAutoFit/>
          </a:bodyPr>
          <a:lstStyle/>
          <a:p>
            <a:r>
              <a:rPr lang="en-US" altLang="zh-CN" sz="2800" b="1">
                <a:solidFill>
                  <a:srgbClr val="C00000"/>
                </a:solidFill>
                <a:latin typeface="黑体" panose="02010609060101010101" charset="-122"/>
                <a:ea typeface="黑体" panose="02010609060101010101" charset="-122"/>
                <a:cs typeface="黑体" panose="02010609060101010101" charset="-122"/>
                <a:sym typeface="+mn-ea"/>
              </a:rPr>
              <a:t>“</a:t>
            </a:r>
            <a:r>
              <a:rPr lang="zh-CN" altLang="en-US" sz="2800" b="1">
                <a:solidFill>
                  <a:srgbClr val="C00000"/>
                </a:solidFill>
                <a:latin typeface="黑体" panose="02010609060101010101" charset="-122"/>
                <a:ea typeface="黑体" panose="02010609060101010101" charset="-122"/>
                <a:cs typeface="黑体" panose="02010609060101010101" charset="-122"/>
                <a:sym typeface="+mn-ea"/>
              </a:rPr>
              <a:t>希腊三贤</a:t>
            </a:r>
            <a:r>
              <a:rPr lang="en-US" altLang="zh-CN" sz="2800" b="1">
                <a:solidFill>
                  <a:srgbClr val="C00000"/>
                </a:solidFill>
                <a:latin typeface="黑体" panose="02010609060101010101" charset="-122"/>
                <a:ea typeface="黑体" panose="02010609060101010101" charset="-122"/>
                <a:cs typeface="黑体" panose="02010609060101010101" charset="-122"/>
                <a:sym typeface="+mn-ea"/>
              </a:rPr>
              <a:t>”</a:t>
            </a:r>
          </a:p>
        </p:txBody>
      </p:sp>
      <p:pic>
        <p:nvPicPr>
          <p:cNvPr id="16" name="图片 15" descr="Img349645765"/>
          <p:cNvPicPr>
            <a:picLocks noChangeAspect="1"/>
          </p:cNvPicPr>
          <p:nvPr>
            <p:custDataLst>
              <p:tags r:id="rId7"/>
            </p:custDataLst>
          </p:nvPr>
        </p:nvPicPr>
        <p:blipFill>
          <a:blip r:embed="rId21" cstate="print"/>
          <a:stretch>
            <a:fillRect/>
          </a:stretch>
        </p:blipFill>
        <p:spPr>
          <a:xfrm>
            <a:off x="6726555" y="180340"/>
            <a:ext cx="1785620" cy="2102485"/>
          </a:xfrm>
          <a:prstGeom prst="rect">
            <a:avLst/>
          </a:prstGeom>
        </p:spPr>
      </p:pic>
      <p:pic>
        <p:nvPicPr>
          <p:cNvPr id="17" name="图片 16"/>
          <p:cNvPicPr>
            <a:picLocks noChangeAspect="1"/>
          </p:cNvPicPr>
          <p:nvPr>
            <p:custDataLst>
              <p:tags r:id="rId8"/>
            </p:custDataLst>
          </p:nvPr>
        </p:nvPicPr>
        <p:blipFill>
          <a:blip r:embed="rId22" cstate="print"/>
          <a:stretch>
            <a:fillRect/>
          </a:stretch>
        </p:blipFill>
        <p:spPr>
          <a:xfrm>
            <a:off x="10361295" y="0"/>
            <a:ext cx="1637665" cy="2377440"/>
          </a:xfrm>
          <a:prstGeom prst="rect">
            <a:avLst/>
          </a:prstGeom>
        </p:spPr>
      </p:pic>
      <p:pic>
        <p:nvPicPr>
          <p:cNvPr id="18" name="图片 17"/>
          <p:cNvPicPr>
            <a:picLocks noChangeAspect="1"/>
          </p:cNvPicPr>
          <p:nvPr>
            <p:custDataLst>
              <p:tags r:id="rId9"/>
            </p:custDataLst>
          </p:nvPr>
        </p:nvPicPr>
        <p:blipFill>
          <a:blip r:embed="rId23" cstate="print"/>
          <a:stretch>
            <a:fillRect/>
          </a:stretch>
        </p:blipFill>
        <p:spPr>
          <a:xfrm>
            <a:off x="8583295" y="31115"/>
            <a:ext cx="1658620" cy="2251075"/>
          </a:xfrm>
          <a:prstGeom prst="rect">
            <a:avLst/>
          </a:prstGeom>
        </p:spPr>
      </p:pic>
      <p:sp>
        <p:nvSpPr>
          <p:cNvPr id="21" name="文本框 20"/>
          <p:cNvSpPr txBox="1"/>
          <p:nvPr/>
        </p:nvSpPr>
        <p:spPr>
          <a:xfrm>
            <a:off x="1244600" y="2566670"/>
            <a:ext cx="10753725" cy="1038860"/>
          </a:xfrm>
          <a:prstGeom prst="rect">
            <a:avLst/>
          </a:prstGeom>
          <a:noFill/>
        </p:spPr>
        <p:txBody>
          <a:bodyPr wrap="square" rtlCol="0" anchor="t">
            <a:spAutoFit/>
          </a:bodyPr>
          <a:lstStyle/>
          <a:p>
            <a:pPr algn="l">
              <a:lnSpc>
                <a:spcPct val="110000"/>
              </a:lnSpc>
              <a:buNone/>
            </a:pPr>
            <a:r>
              <a:rPr lang="en-US" altLang="zh-CN" sz="2800" b="1">
                <a:latin typeface="楷体" panose="02010609060101010101" charset="-122"/>
                <a:ea typeface="楷体" panose="02010609060101010101" charset="-122"/>
                <a:cs typeface="楷体" panose="02010609060101010101" charset="-122"/>
                <a:sym typeface="+mn-ea"/>
              </a:rPr>
              <a:t>         </a:t>
            </a:r>
            <a:r>
              <a:rPr lang="zh-CN" altLang="en-US" sz="2800" b="1">
                <a:latin typeface="楷体" panose="02010609060101010101" charset="-122"/>
                <a:ea typeface="楷体" panose="02010609060101010101" charset="-122"/>
                <a:cs typeface="楷体" panose="02010609060101010101" charset="-122"/>
                <a:sym typeface="+mn-ea"/>
              </a:rPr>
              <a:t>“认识你自己”</a:t>
            </a:r>
            <a:r>
              <a:rPr lang="en-US" altLang="zh-CN" sz="2800" b="1">
                <a:latin typeface="楷体" panose="02010609060101010101" charset="-122"/>
                <a:ea typeface="楷体" panose="02010609060101010101" charset="-122"/>
                <a:cs typeface="楷体" panose="02010609060101010101" charset="-122"/>
                <a:sym typeface="+mn-ea"/>
              </a:rPr>
              <a:t>“</a:t>
            </a:r>
            <a:r>
              <a:rPr lang="zh-CN" altLang="en-US" sz="2800" b="1">
                <a:latin typeface="楷体" panose="02010609060101010101" charset="-122"/>
                <a:ea typeface="楷体" panose="02010609060101010101" charset="-122"/>
                <a:cs typeface="楷体" panose="02010609060101010101" charset="-122"/>
                <a:sym typeface="+mn-ea"/>
              </a:rPr>
              <a:t>知识即美德</a:t>
            </a:r>
            <a:r>
              <a:rPr lang="en-US" altLang="zh-CN" sz="2800" b="1">
                <a:latin typeface="楷体" panose="02010609060101010101" charset="-122"/>
                <a:ea typeface="楷体" panose="02010609060101010101" charset="-122"/>
                <a:cs typeface="楷体" panose="02010609060101010101" charset="-122"/>
                <a:sym typeface="+mn-ea"/>
              </a:rPr>
              <a:t>”</a:t>
            </a:r>
            <a:r>
              <a:rPr lang="zh-CN" altLang="en-US" sz="2800" b="1">
                <a:latin typeface="楷体" panose="02010609060101010101" charset="-122"/>
                <a:ea typeface="楷体" panose="02010609060101010101" charset="-122"/>
                <a:cs typeface="楷体" panose="02010609060101010101" charset="-122"/>
                <a:sym typeface="+mn-ea"/>
              </a:rPr>
              <a:t>要求人们追求真理和智慧, 成为道德完善的人，</a:t>
            </a: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使哲学真正成为一门研究“人”的学问。</a:t>
            </a:r>
          </a:p>
        </p:txBody>
      </p:sp>
      <p:sp>
        <p:nvSpPr>
          <p:cNvPr id="22" name="文本框 21"/>
          <p:cNvSpPr txBox="1"/>
          <p:nvPr/>
        </p:nvSpPr>
        <p:spPr>
          <a:xfrm>
            <a:off x="1243330" y="3741420"/>
            <a:ext cx="10754995" cy="953135"/>
          </a:xfrm>
          <a:prstGeom prst="rect">
            <a:avLst/>
          </a:prstGeom>
          <a:noFill/>
        </p:spPr>
        <p:txBody>
          <a:bodyPr wrap="square" rtlCol="0" anchor="t">
            <a:spAutoFit/>
          </a:bodyPr>
          <a:lstStyle/>
          <a:p>
            <a:pPr indent="0" fontAlgn="auto">
              <a:lnSpc>
                <a:spcPct val="100000"/>
              </a:lnSpc>
              <a:spcBef>
                <a:spcPts val="0"/>
              </a:spcBef>
            </a:pPr>
            <a:r>
              <a:rPr lang="en-US" altLang="zh-CN" sz="2800" b="1" dirty="0">
                <a:solidFill>
                  <a:schemeClr val="tx1"/>
                </a:solidFill>
                <a:latin typeface="华文楷体" panose="02010600040101010101" charset="-122"/>
                <a:ea typeface="华文楷体" panose="02010600040101010101" charset="-122"/>
                <a:cs typeface="华文楷体" panose="02010600040101010101" charset="-122"/>
                <a:sym typeface="+mn-ea"/>
              </a:rPr>
              <a:t>              </a:t>
            </a: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鼓励人们独立理性思考（“理想国”学说）认为理念是万物的本原</a:t>
            </a:r>
          </a:p>
        </p:txBody>
      </p:sp>
      <p:sp>
        <p:nvSpPr>
          <p:cNvPr id="23" name="文本框 22"/>
          <p:cNvSpPr txBox="1"/>
          <p:nvPr/>
        </p:nvSpPr>
        <p:spPr>
          <a:xfrm>
            <a:off x="1143000" y="4830445"/>
            <a:ext cx="11049000" cy="1038860"/>
          </a:xfrm>
          <a:prstGeom prst="rect">
            <a:avLst/>
          </a:prstGeom>
          <a:noFill/>
        </p:spPr>
        <p:txBody>
          <a:bodyPr wrap="square" rtlCol="0" anchor="t">
            <a:spAutoFit/>
          </a:bodyPr>
          <a:lstStyle/>
          <a:p>
            <a:pPr algn="l">
              <a:lnSpc>
                <a:spcPct val="110000"/>
              </a:lnSpc>
              <a:buNone/>
            </a:pPr>
            <a:r>
              <a:rPr lang="en-US" altLang="zh-CN" sz="2800" b="1">
                <a:latin typeface="楷体" panose="02010609060101010101" charset="-122"/>
                <a:ea typeface="楷体" panose="02010609060101010101" charset="-122"/>
                <a:cs typeface="楷体" panose="02010609060101010101" charset="-122"/>
                <a:sym typeface="+mn-ea"/>
              </a:rPr>
              <a:t>            </a:t>
            </a:r>
            <a:r>
              <a:rPr lang="zh-CN" altLang="en-US" sz="2800" b="1">
                <a:latin typeface="楷体" panose="02010609060101010101" charset="-122"/>
                <a:ea typeface="楷体" panose="02010609060101010101" charset="-122"/>
                <a:cs typeface="楷体" panose="02010609060101010101" charset="-122"/>
                <a:sym typeface="+mn-ea"/>
              </a:rPr>
              <a:t>真理高于一切、创立了逻辑学、认为</a:t>
            </a:r>
            <a:r>
              <a:rPr lang="zh-CN" altLang="en-US" sz="2800" b="1" dirty="0">
                <a:solidFill>
                  <a:schemeClr val="tx1"/>
                </a:solidFill>
                <a:latin typeface="华文楷体" panose="02010600040101010101" charset="-122"/>
                <a:ea typeface="华文楷体" panose="02010600040101010101" charset="-122"/>
                <a:sym typeface="+mn-ea"/>
              </a:rPr>
              <a:t>自然界中人类是最高级的、</a:t>
            </a:r>
            <a:r>
              <a:rPr lang="zh-CN" altLang="en-US" sz="2800" b="1">
                <a:latin typeface="楷体" panose="02010609060101010101" charset="-122"/>
                <a:ea typeface="楷体" panose="02010609060101010101" charset="-122"/>
                <a:cs typeface="楷体" panose="02010609060101010101" charset="-122"/>
                <a:sym typeface="+mn-ea"/>
              </a:rPr>
              <a:t>被誉为</a:t>
            </a:r>
            <a:r>
              <a:rPr lang="en-US" altLang="zh-CN" sz="2800" b="1">
                <a:latin typeface="楷体" panose="02010609060101010101" charset="-122"/>
                <a:ea typeface="楷体" panose="02010609060101010101" charset="-122"/>
                <a:cs typeface="楷体" panose="02010609060101010101" charset="-122"/>
                <a:sym typeface="+mn-ea"/>
              </a:rPr>
              <a:t>“</a:t>
            </a:r>
            <a:r>
              <a:rPr lang="zh-CN" altLang="en-US" sz="2800" b="1">
                <a:latin typeface="楷体" panose="02010609060101010101" charset="-122"/>
                <a:ea typeface="楷体" panose="02010609060101010101" charset="-122"/>
                <a:cs typeface="楷体" panose="02010609060101010101" charset="-122"/>
                <a:sym typeface="+mn-ea"/>
              </a:rPr>
              <a:t>百科全书式的学者</a:t>
            </a:r>
            <a:r>
              <a:rPr lang="en-US" altLang="zh-CN" sz="2800" b="1">
                <a:latin typeface="楷体" panose="02010609060101010101" charset="-122"/>
                <a:ea typeface="楷体" panose="02010609060101010101" charset="-122"/>
                <a:cs typeface="楷体" panose="02010609060101010101" charset="-122"/>
                <a:sym typeface="+mn-ea"/>
              </a:rPr>
              <a:t>”</a:t>
            </a:r>
            <a:r>
              <a:rPr lang="zh-CN" altLang="en-US" sz="2800" b="1">
                <a:latin typeface="楷体" panose="02010609060101010101" charset="-122"/>
                <a:ea typeface="楷体" panose="02010609060101010101" charset="-122"/>
                <a:cs typeface="楷体" panose="02010609060101010101" charset="-122"/>
                <a:sym typeface="+mn-ea"/>
              </a:rPr>
              <a:t>使哲学真正成为一门独立学科</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1" grpId="1"/>
      <p:bldP spid="13" grpId="0"/>
      <p:bldP spid="13" grpId="1"/>
      <p:bldP spid="14" grpId="0"/>
      <p:bldP spid="14" grpId="1"/>
      <p:bldP spid="15" grpId="0"/>
      <p:bldP spid="15" grpId="1"/>
      <p:bldP spid="21" grpId="0"/>
      <p:bldP spid="21" grpId="1"/>
      <p:bldP spid="22" grpId="0"/>
      <p:bldP spid="22" grpId="1"/>
      <p:bldP spid="23" grpId="0"/>
      <p:bldP spid="2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custDataLst>
              <p:tags r:id="rId1"/>
            </p:custDataLst>
          </p:nvPr>
        </p:nvGraphicFramePr>
        <p:xfrm>
          <a:off x="436880" y="1418590"/>
          <a:ext cx="11086465" cy="3956050"/>
        </p:xfrm>
        <a:graphic>
          <a:graphicData uri="http://schemas.openxmlformats.org/drawingml/2006/table">
            <a:tbl>
              <a:tblPr firstRow="1" bandRow="1">
                <a:tableStyleId>{0EDE92E7-8D68-40CC-9BB4-FEAE9A1AA901}</a:tableStyleId>
              </a:tblPr>
              <a:tblGrid>
                <a:gridCol w="2122805"/>
                <a:gridCol w="4394200"/>
                <a:gridCol w="4569460"/>
              </a:tblGrid>
              <a:tr h="457835">
                <a:tc>
                  <a:txBody>
                    <a:bodyPr/>
                    <a:lstStyle/>
                    <a:p>
                      <a:pPr algn="ctr">
                        <a:buNone/>
                      </a:pPr>
                      <a:r>
                        <a:rPr lang="zh-CN" altLang="en-US" sz="2800" b="1">
                          <a:solidFill>
                            <a:schemeClr val="bg1"/>
                          </a:solidFill>
                        </a:rPr>
                        <a:t>差异</a:t>
                      </a:r>
                    </a:p>
                  </a:txBody>
                  <a:tcPr anchor="ctr">
                    <a:lnL w="12700">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solidFill>
                      <a:srgbClr val="AA6500"/>
                    </a:solidFill>
                  </a:tcPr>
                </a:tc>
                <a:tc>
                  <a:txBody>
                    <a:bodyPr/>
                    <a:lstStyle/>
                    <a:p>
                      <a:pPr algn="ctr">
                        <a:buNone/>
                      </a:pPr>
                      <a:r>
                        <a:rPr lang="zh-CN" altLang="en-US" sz="2800" b="1">
                          <a:solidFill>
                            <a:schemeClr val="bg1"/>
                          </a:solidFill>
                        </a:rPr>
                        <a:t>古中国</a:t>
                      </a:r>
                    </a:p>
                  </a:txBody>
                  <a:tcPr anchor="ctr">
                    <a:lnL w="12700" cmpd="sng">
                      <a:solidFill>
                        <a:schemeClr val="tx1"/>
                      </a:solidFill>
                      <a:prstDash val="solid"/>
                    </a:lnL>
                    <a:lnR w="12700" cmpd="sng">
                      <a:solidFill>
                        <a:schemeClr val="tx1"/>
                      </a:solidFill>
                      <a:prstDash val="solid"/>
                    </a:lnR>
                    <a:lnT w="12700">
                      <a:solidFill>
                        <a:schemeClr val="tx1"/>
                      </a:solidFill>
                      <a:prstDash val="solid"/>
                    </a:lnT>
                    <a:lnB w="12700" cmpd="sng">
                      <a:solidFill>
                        <a:schemeClr val="tx1"/>
                      </a:solidFill>
                      <a:prstDash val="solid"/>
                    </a:lnB>
                    <a:solidFill>
                      <a:srgbClr val="AA6500"/>
                    </a:solidFill>
                  </a:tcPr>
                </a:tc>
                <a:tc>
                  <a:txBody>
                    <a:bodyPr/>
                    <a:lstStyle/>
                    <a:p>
                      <a:pPr algn="ctr">
                        <a:buNone/>
                      </a:pPr>
                      <a:r>
                        <a:rPr lang="zh-CN" altLang="en-US" sz="2800" b="1">
                          <a:solidFill>
                            <a:schemeClr val="bg1"/>
                          </a:solidFill>
                        </a:rPr>
                        <a:t>古希腊</a:t>
                      </a:r>
                    </a:p>
                  </a:txBody>
                  <a:tcPr anchor="ctr">
                    <a:lnL w="12700" cmpd="sng">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solidFill>
                      <a:srgbClr val="AA6500"/>
                    </a:solidFill>
                  </a:tcPr>
                </a:tc>
              </a:tr>
              <a:tr h="518160">
                <a:tc>
                  <a:txBody>
                    <a:bodyPr/>
                    <a:lstStyle/>
                    <a:p>
                      <a:pPr algn="ctr">
                        <a:buNone/>
                      </a:pPr>
                      <a:r>
                        <a:rPr lang="zh-CN" altLang="en-US" sz="2800" b="1"/>
                        <a:t>地理环境</a:t>
                      </a:r>
                    </a:p>
                  </a:txBody>
                  <a:tcPr anchor="ctr">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l">
                        <a:buNone/>
                      </a:pPr>
                      <a:endParaRPr lang="zh-CN" altLang="en-US" sz="2800"/>
                    </a:p>
                  </a:txBody>
                  <a:tcPr anchor="ct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487680">
                <a:tc>
                  <a:txBody>
                    <a:bodyPr/>
                    <a:lstStyle/>
                    <a:p>
                      <a:pPr algn="ctr">
                        <a:buNone/>
                      </a:pPr>
                      <a:r>
                        <a:rPr lang="zh-CN" altLang="en-US" sz="2800" b="1"/>
                        <a:t>经济活动</a:t>
                      </a:r>
                    </a:p>
                  </a:txBody>
                  <a:tcPr anchor="ctr">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628015">
                <a:tc>
                  <a:txBody>
                    <a:bodyPr/>
                    <a:lstStyle/>
                    <a:p>
                      <a:pPr algn="ctr">
                        <a:buNone/>
                      </a:pPr>
                      <a:r>
                        <a:rPr lang="zh-CN" altLang="en-US" sz="2800" b="1"/>
                        <a:t>政治制度</a:t>
                      </a:r>
                    </a:p>
                  </a:txBody>
                  <a:tcPr anchor="ctr">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614680">
                <a:tc>
                  <a:txBody>
                    <a:bodyPr/>
                    <a:lstStyle/>
                    <a:p>
                      <a:pPr algn="ctr">
                        <a:buNone/>
                      </a:pPr>
                      <a:r>
                        <a:rPr lang="zh-CN" altLang="en-US" sz="2800" b="1"/>
                        <a:t>民族性格</a:t>
                      </a:r>
                    </a:p>
                  </a:txBody>
                  <a:tcPr anchor="ctr">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526415">
                <a:tc>
                  <a:txBody>
                    <a:bodyPr/>
                    <a:lstStyle/>
                    <a:p>
                      <a:pPr algn="ctr">
                        <a:buNone/>
                      </a:pPr>
                      <a:r>
                        <a:rPr lang="zh-CN" altLang="en-US" sz="2800" b="1"/>
                        <a:t>思想观念</a:t>
                      </a:r>
                    </a:p>
                  </a:txBody>
                  <a:tcPr anchor="ctr">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632460">
                <a:tc>
                  <a:txBody>
                    <a:bodyPr/>
                    <a:lstStyle/>
                    <a:p>
                      <a:pPr algn="ctr">
                        <a:buNone/>
                      </a:pPr>
                      <a:r>
                        <a:rPr lang="zh-CN" altLang="en-US" sz="2800" b="1"/>
                        <a:t>文明类型</a:t>
                      </a:r>
                    </a:p>
                  </a:txBody>
                  <a:tcPr anchor="ctr">
                    <a:lnL w="12700">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cmpd="sng">
                      <a:solidFill>
                        <a:schemeClr val="tx1"/>
                      </a:solidFill>
                      <a:prstDash val="solid"/>
                    </a:lnR>
                    <a:lnT w="12700" cmpd="sng">
                      <a:solidFill>
                        <a:schemeClr val="tx1"/>
                      </a:solidFill>
                      <a:prstDash val="solid"/>
                    </a:lnT>
                    <a:lnB w="12700">
                      <a:solidFill>
                        <a:schemeClr val="tx1"/>
                      </a:solidFill>
                      <a:prstDash val="solid"/>
                    </a:lnB>
                  </a:tcPr>
                </a:tc>
                <a:tc>
                  <a:txBody>
                    <a:bodyPr/>
                    <a:lstStyle/>
                    <a:p>
                      <a:pPr algn="ctr">
                        <a:buNone/>
                      </a:pPr>
                      <a:endParaRPr lang="zh-CN" altLang="en-US" sz="2800"/>
                    </a:p>
                  </a:txBody>
                  <a:tcPr anchor="ctr">
                    <a:lnL w="12700" cmpd="sng">
                      <a:solidFill>
                        <a:schemeClr val="tx1"/>
                      </a:solidFill>
                      <a:prstDash val="solid"/>
                    </a:lnL>
                    <a:lnR w="12700">
                      <a:solidFill>
                        <a:schemeClr val="tx1"/>
                      </a:solidFill>
                      <a:prstDash val="solid"/>
                    </a:lnR>
                    <a:lnT w="12700" cmpd="sng">
                      <a:solidFill>
                        <a:schemeClr val="tx1"/>
                      </a:solidFill>
                      <a:prstDash val="solid"/>
                    </a:lnT>
                    <a:lnB w="12700">
                      <a:solidFill>
                        <a:schemeClr val="tx1"/>
                      </a:solidFill>
                      <a:prstDash val="solid"/>
                    </a:lnB>
                  </a:tcPr>
                </a:tc>
              </a:tr>
            </a:tbl>
          </a:graphicData>
        </a:graphic>
      </p:graphicFrame>
      <p:sp>
        <p:nvSpPr>
          <p:cNvPr id="3" name="文本框 2"/>
          <p:cNvSpPr txBox="1"/>
          <p:nvPr/>
        </p:nvSpPr>
        <p:spPr>
          <a:xfrm>
            <a:off x="3028950" y="1871663"/>
            <a:ext cx="3478213" cy="522287"/>
          </a:xfrm>
          <a:prstGeom prst="rect">
            <a:avLst/>
          </a:prstGeom>
          <a:noFill/>
          <a:ln w="9525">
            <a:noFill/>
          </a:ln>
        </p:spPr>
        <p:txBody>
          <a:bodyPr wrap="square" anchor="t">
            <a:spAutoFit/>
          </a:bodyPr>
          <a:lstStyle/>
          <a:p>
            <a:r>
              <a:rPr lang="zh-CN" altLang="en-US" sz="2800" b="1">
                <a:latin typeface="Arial" panose="020B0604020202020204" pitchFamily="34" charset="0"/>
                <a:ea typeface="宋体" panose="02010600030101010101" pitchFamily="2" charset="-122"/>
              </a:rPr>
              <a:t>大江、大河、平原</a:t>
            </a:r>
          </a:p>
        </p:txBody>
      </p:sp>
      <p:sp>
        <p:nvSpPr>
          <p:cNvPr id="4" name="文本框 3"/>
          <p:cNvSpPr txBox="1"/>
          <p:nvPr/>
        </p:nvSpPr>
        <p:spPr>
          <a:xfrm>
            <a:off x="3846830" y="2507615"/>
            <a:ext cx="2209165" cy="521970"/>
          </a:xfrm>
          <a:prstGeom prst="rect">
            <a:avLst/>
          </a:prstGeom>
          <a:noFill/>
          <a:ln w="9525">
            <a:noFill/>
          </a:ln>
        </p:spPr>
        <p:txBody>
          <a:bodyPr wrap="square" anchor="t">
            <a:spAutoFit/>
          </a:bodyPr>
          <a:lstStyle/>
          <a:p>
            <a:r>
              <a:rPr lang="zh-CN" altLang="en-US" sz="2800" b="1">
                <a:latin typeface="Arial" panose="020B0604020202020204" pitchFamily="34" charset="0"/>
                <a:ea typeface="宋体" panose="02010600030101010101" pitchFamily="2" charset="-122"/>
              </a:rPr>
              <a:t>农耕经济</a:t>
            </a:r>
          </a:p>
        </p:txBody>
      </p:sp>
      <p:sp>
        <p:nvSpPr>
          <p:cNvPr id="6" name="文本框 5"/>
          <p:cNvSpPr txBox="1"/>
          <p:nvPr/>
        </p:nvSpPr>
        <p:spPr>
          <a:xfrm>
            <a:off x="7439343" y="2510155"/>
            <a:ext cx="3478212" cy="520700"/>
          </a:xfrm>
          <a:prstGeom prst="rect">
            <a:avLst/>
          </a:prstGeom>
          <a:noFill/>
          <a:ln w="9525">
            <a:noFill/>
          </a:ln>
        </p:spPr>
        <p:txBody>
          <a:bodyPr wrap="square" anchor="t">
            <a:spAutoFit/>
          </a:bodyPr>
          <a:lstStyle/>
          <a:p>
            <a:r>
              <a:rPr lang="zh-CN" altLang="en-US" sz="2800" b="1">
                <a:latin typeface="Arial" panose="020B0604020202020204" pitchFamily="34" charset="0"/>
                <a:ea typeface="宋体" panose="02010600030101010101" pitchFamily="2" charset="-122"/>
              </a:rPr>
              <a:t>商品经济、海外贸易</a:t>
            </a:r>
          </a:p>
        </p:txBody>
      </p:sp>
      <p:sp>
        <p:nvSpPr>
          <p:cNvPr id="7" name="文本框 6"/>
          <p:cNvSpPr txBox="1"/>
          <p:nvPr/>
        </p:nvSpPr>
        <p:spPr>
          <a:xfrm>
            <a:off x="3028950" y="3089275"/>
            <a:ext cx="3844925" cy="520700"/>
          </a:xfrm>
          <a:prstGeom prst="rect">
            <a:avLst/>
          </a:prstGeom>
          <a:noFill/>
          <a:ln w="9525">
            <a:noFill/>
          </a:ln>
        </p:spPr>
        <p:txBody>
          <a:bodyPr wrap="square" anchor="t">
            <a:spAutoFit/>
          </a:bodyPr>
          <a:lstStyle/>
          <a:p>
            <a:r>
              <a:rPr lang="zh-CN" altLang="en-US" sz="2800" b="1">
                <a:latin typeface="Arial" panose="020B0604020202020204" pitchFamily="34" charset="0"/>
                <a:ea typeface="宋体" panose="02010600030101010101" pitchFamily="2" charset="-122"/>
              </a:rPr>
              <a:t>统一的中央集权制</a:t>
            </a:r>
          </a:p>
        </p:txBody>
      </p:sp>
      <p:sp>
        <p:nvSpPr>
          <p:cNvPr id="8" name="文本框 7"/>
          <p:cNvSpPr txBox="1"/>
          <p:nvPr/>
        </p:nvSpPr>
        <p:spPr>
          <a:xfrm>
            <a:off x="7361238" y="3042285"/>
            <a:ext cx="3478212" cy="521970"/>
          </a:xfrm>
          <a:prstGeom prst="rect">
            <a:avLst/>
          </a:prstGeom>
          <a:noFill/>
          <a:ln w="9525">
            <a:noFill/>
          </a:ln>
        </p:spPr>
        <p:txBody>
          <a:bodyPr wrap="square" anchor="t">
            <a:spAutoFit/>
          </a:bodyPr>
          <a:lstStyle/>
          <a:p>
            <a:r>
              <a:rPr lang="zh-CN" altLang="en-US" sz="2800" b="1">
                <a:latin typeface="Arial" panose="020B0604020202020204" pitchFamily="34" charset="0"/>
                <a:ea typeface="宋体" panose="02010600030101010101" pitchFamily="2" charset="-122"/>
              </a:rPr>
              <a:t>小国寡民的</a:t>
            </a:r>
            <a:r>
              <a:rPr lang="zh-CN" altLang="en-US" sz="2800" b="1">
                <a:solidFill>
                  <a:srgbClr val="C00000"/>
                </a:solidFill>
                <a:latin typeface="微软雅黑" panose="020B0503020204020204" charset="-122"/>
                <a:ea typeface="微软雅黑" panose="020B0503020204020204" charset="-122"/>
              </a:rPr>
              <a:t>城邦政治</a:t>
            </a:r>
          </a:p>
        </p:txBody>
      </p:sp>
      <p:sp>
        <p:nvSpPr>
          <p:cNvPr id="9" name="文本框 8"/>
          <p:cNvSpPr txBox="1"/>
          <p:nvPr/>
        </p:nvSpPr>
        <p:spPr>
          <a:xfrm>
            <a:off x="3028950" y="4222115"/>
            <a:ext cx="3844925" cy="520700"/>
          </a:xfrm>
          <a:prstGeom prst="rect">
            <a:avLst/>
          </a:prstGeom>
          <a:noFill/>
          <a:ln w="9525">
            <a:noFill/>
          </a:ln>
        </p:spPr>
        <p:txBody>
          <a:bodyPr wrap="square" anchor="t">
            <a:spAutoFit/>
          </a:bodyPr>
          <a:lstStyle/>
          <a:p>
            <a:r>
              <a:rPr lang="zh-CN" altLang="en-US" sz="2800" b="1">
                <a:latin typeface="Arial" panose="020B0604020202020204" pitchFamily="34" charset="0"/>
                <a:ea typeface="宋体" panose="02010600030101010101" pitchFamily="2" charset="-122"/>
              </a:rPr>
              <a:t>保守、封闭、易满足</a:t>
            </a:r>
          </a:p>
        </p:txBody>
      </p:sp>
      <p:sp>
        <p:nvSpPr>
          <p:cNvPr id="10" name="文本框 9"/>
          <p:cNvSpPr txBox="1"/>
          <p:nvPr/>
        </p:nvSpPr>
        <p:spPr>
          <a:xfrm>
            <a:off x="7361238" y="3626803"/>
            <a:ext cx="3844925" cy="522287"/>
          </a:xfrm>
          <a:prstGeom prst="rect">
            <a:avLst/>
          </a:prstGeom>
          <a:noFill/>
          <a:ln w="9525">
            <a:noFill/>
          </a:ln>
        </p:spPr>
        <p:txBody>
          <a:bodyPr wrap="square" anchor="t">
            <a:spAutoFit/>
          </a:bodyPr>
          <a:lstStyle/>
          <a:p>
            <a:r>
              <a:rPr lang="zh-CN" altLang="en-US" sz="2800" b="1">
                <a:latin typeface="Arial" panose="020B0604020202020204" pitchFamily="34" charset="0"/>
                <a:ea typeface="宋体" panose="02010600030101010101" pitchFamily="2" charset="-122"/>
              </a:rPr>
              <a:t>勇于进取、善于求索</a:t>
            </a:r>
          </a:p>
        </p:txBody>
      </p:sp>
      <p:sp>
        <p:nvSpPr>
          <p:cNvPr id="11" name="文本框 10"/>
          <p:cNvSpPr txBox="1"/>
          <p:nvPr/>
        </p:nvSpPr>
        <p:spPr>
          <a:xfrm>
            <a:off x="3028950" y="4811713"/>
            <a:ext cx="3844925" cy="522287"/>
          </a:xfrm>
          <a:prstGeom prst="rect">
            <a:avLst/>
          </a:prstGeom>
          <a:noFill/>
          <a:ln w="9525">
            <a:noFill/>
          </a:ln>
        </p:spPr>
        <p:txBody>
          <a:bodyPr wrap="square" anchor="t">
            <a:spAutoFit/>
          </a:bodyPr>
          <a:lstStyle/>
          <a:p>
            <a:pPr algn="ctr"/>
            <a:r>
              <a:rPr lang="zh-CN" altLang="en-US" sz="2800" b="1">
                <a:solidFill>
                  <a:srgbClr val="C00000"/>
                </a:solidFill>
                <a:latin typeface="Arial" panose="020B0604020202020204" pitchFamily="34" charset="0"/>
                <a:ea typeface="宋体" panose="02010600030101010101" pitchFamily="2" charset="-122"/>
              </a:rPr>
              <a:t>大河文明（黄色文明）</a:t>
            </a:r>
          </a:p>
        </p:txBody>
      </p:sp>
      <p:sp>
        <p:nvSpPr>
          <p:cNvPr id="12" name="文本框 11"/>
          <p:cNvSpPr txBox="1"/>
          <p:nvPr/>
        </p:nvSpPr>
        <p:spPr>
          <a:xfrm>
            <a:off x="7439343" y="4822825"/>
            <a:ext cx="3844925" cy="522288"/>
          </a:xfrm>
          <a:prstGeom prst="rect">
            <a:avLst/>
          </a:prstGeom>
          <a:noFill/>
          <a:ln w="9525">
            <a:noFill/>
          </a:ln>
        </p:spPr>
        <p:txBody>
          <a:bodyPr wrap="square" anchor="t">
            <a:spAutoFit/>
          </a:bodyPr>
          <a:lstStyle/>
          <a:p>
            <a:pPr algn="ctr"/>
            <a:r>
              <a:rPr lang="zh-CN" altLang="en-US" sz="2800" b="1">
                <a:solidFill>
                  <a:srgbClr val="0000FF"/>
                </a:solidFill>
                <a:latin typeface="Arial" panose="020B0604020202020204" pitchFamily="34" charset="0"/>
                <a:ea typeface="宋体" panose="02010600030101010101" pitchFamily="2" charset="-122"/>
              </a:rPr>
              <a:t>海洋文明（蓝色文明）</a:t>
            </a:r>
          </a:p>
        </p:txBody>
      </p:sp>
      <p:sp>
        <p:nvSpPr>
          <p:cNvPr id="13" name="文本框 12"/>
          <p:cNvSpPr txBox="1"/>
          <p:nvPr/>
        </p:nvSpPr>
        <p:spPr>
          <a:xfrm>
            <a:off x="7872730" y="4212590"/>
            <a:ext cx="3045460" cy="521970"/>
          </a:xfrm>
          <a:prstGeom prst="rect">
            <a:avLst/>
          </a:prstGeom>
          <a:noFill/>
          <a:ln w="9525">
            <a:noFill/>
          </a:ln>
        </p:spPr>
        <p:txBody>
          <a:bodyPr wrap="square" anchor="t">
            <a:spAutoFit/>
          </a:bodyPr>
          <a:lstStyle/>
          <a:p>
            <a:r>
              <a:rPr lang="zh-CN" altLang="en-US" sz="2800" b="1">
                <a:latin typeface="Arial" panose="020B0604020202020204" pitchFamily="34" charset="0"/>
                <a:ea typeface="宋体" panose="02010600030101010101" pitchFamily="2" charset="-122"/>
              </a:rPr>
              <a:t>追求自由平等</a:t>
            </a:r>
          </a:p>
        </p:txBody>
      </p:sp>
      <p:sp>
        <p:nvSpPr>
          <p:cNvPr id="14" name="文本框 13"/>
          <p:cNvSpPr txBox="1"/>
          <p:nvPr/>
        </p:nvSpPr>
        <p:spPr>
          <a:xfrm>
            <a:off x="2846070" y="3659823"/>
            <a:ext cx="3844925" cy="522287"/>
          </a:xfrm>
          <a:prstGeom prst="rect">
            <a:avLst/>
          </a:prstGeom>
          <a:noFill/>
          <a:ln w="9525">
            <a:noFill/>
          </a:ln>
        </p:spPr>
        <p:txBody>
          <a:bodyPr wrap="square" anchor="t">
            <a:spAutoFit/>
          </a:bodyPr>
          <a:lstStyle/>
          <a:p>
            <a:r>
              <a:rPr lang="zh-CN" altLang="en-US" sz="2800" b="1">
                <a:latin typeface="Arial" panose="020B0604020202020204" pitchFamily="34" charset="0"/>
                <a:ea typeface="宋体" panose="02010600030101010101" pitchFamily="2" charset="-122"/>
              </a:rPr>
              <a:t>固步自封，稳定持重</a:t>
            </a:r>
          </a:p>
        </p:txBody>
      </p:sp>
      <p:sp>
        <p:nvSpPr>
          <p:cNvPr id="12334" name="文本框 12289"/>
          <p:cNvSpPr txBox="1"/>
          <p:nvPr/>
        </p:nvSpPr>
        <p:spPr>
          <a:xfrm>
            <a:off x="1173480" y="775970"/>
            <a:ext cx="10350500" cy="565150"/>
          </a:xfrm>
          <a:prstGeom prst="rect">
            <a:avLst/>
          </a:prstGeom>
          <a:noFill/>
          <a:ln w="9525">
            <a:noFill/>
          </a:ln>
        </p:spPr>
        <p:txBody>
          <a:bodyPr wrap="square" anchor="t">
            <a:spAutoFit/>
          </a:bodyPr>
          <a:lstStyle/>
          <a:p>
            <a:pPr algn="ctr">
              <a:lnSpc>
                <a:spcPct val="110000"/>
              </a:lnSpc>
            </a:pPr>
            <a:r>
              <a:rPr lang="zh-CN" altLang="en-US" sz="2800" b="1" dirty="0">
                <a:solidFill>
                  <a:schemeClr val="tx1"/>
                </a:solidFill>
                <a:latin typeface="微软雅黑" panose="020B0503020204020204" charset="-122"/>
                <a:ea typeface="微软雅黑" panose="020B0503020204020204" charset="-122"/>
              </a:rPr>
              <a:t>地理环境对文明形态产生的影响</a:t>
            </a:r>
          </a:p>
        </p:txBody>
      </p:sp>
      <p:sp>
        <p:nvSpPr>
          <p:cNvPr id="15" name="文本框 14"/>
          <p:cNvSpPr txBox="1"/>
          <p:nvPr/>
        </p:nvSpPr>
        <p:spPr>
          <a:xfrm>
            <a:off x="7612063" y="1871663"/>
            <a:ext cx="3043237" cy="522287"/>
          </a:xfrm>
          <a:prstGeom prst="rect">
            <a:avLst/>
          </a:prstGeom>
          <a:noFill/>
          <a:ln w="9525">
            <a:noFill/>
          </a:ln>
        </p:spPr>
        <p:txBody>
          <a:bodyPr wrap="none" anchor="t">
            <a:spAutoFit/>
          </a:bodyPr>
          <a:lstStyle/>
          <a:p>
            <a:r>
              <a:rPr lang="zh-CN" altLang="en-US" sz="2800" b="1">
                <a:latin typeface="Arial" panose="020B0604020202020204" pitchFamily="34" charset="0"/>
                <a:ea typeface="宋体" panose="02010600030101010101" pitchFamily="2" charset="-122"/>
              </a:rPr>
              <a:t>多山、多岛、环海</a:t>
            </a:r>
          </a:p>
        </p:txBody>
      </p:sp>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9"/>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0"/>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1"/>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2"/>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3"/>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4"/>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5"/>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6"/>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17"/>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8"/>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sp>
        <p:nvSpPr>
          <p:cNvPr id="5" name="文本框 4"/>
          <p:cNvSpPr txBox="1"/>
          <p:nvPr>
            <p:custDataLst>
              <p:tags r:id="rId2"/>
            </p:custDataLst>
          </p:nvPr>
        </p:nvSpPr>
        <p:spPr>
          <a:xfrm>
            <a:off x="344805" y="5403215"/>
            <a:ext cx="7823835" cy="521970"/>
          </a:xfrm>
          <a:prstGeom prst="rect">
            <a:avLst/>
          </a:prstGeom>
          <a:noFill/>
          <a:ln w="9525">
            <a:noFill/>
          </a:ln>
        </p:spPr>
        <p:txBody>
          <a:bodyPr wrap="square" anchor="t">
            <a:spAutoFit/>
          </a:bodyPr>
          <a:lstStyle/>
          <a:p>
            <a:pPr defTabSz="457200">
              <a:buClrTx/>
              <a:buSzTx/>
              <a:buFontTx/>
            </a:pPr>
            <a:r>
              <a:rPr lang="zh-CN" altLang="en-US" sz="2800" b="1" baseline="0">
                <a:solidFill>
                  <a:srgbClr val="C00000"/>
                </a:solidFill>
                <a:latin typeface="华文中宋" panose="02010600040101010101" charset="-122"/>
                <a:ea typeface="华文中宋" panose="02010600040101010101" charset="-122"/>
              </a:rPr>
              <a:t>地理环境是影响人类文明发展的重要因素！</a:t>
            </a:r>
          </a:p>
        </p:txBody>
      </p:sp>
      <p:sp>
        <p:nvSpPr>
          <p:cNvPr id="16" name="矩形 15"/>
          <p:cNvSpPr/>
          <p:nvPr>
            <p:custDataLst>
              <p:tags r:id="rId3"/>
            </p:custDataLst>
          </p:nvPr>
        </p:nvSpPr>
        <p:spPr>
          <a:xfrm>
            <a:off x="1831975" y="5669280"/>
            <a:ext cx="802005" cy="1188720"/>
          </a:xfrm>
          <a:prstGeom prst="rect">
            <a:avLst/>
          </a:prstGeom>
        </p:spPr>
        <p:txBody>
          <a:bodyPr wrap="square">
            <a:no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5400" b="0" i="0" u="none" strike="noStrike" kern="1200" cap="none" spc="0" normalizeH="0" baseline="0" noProof="0">
                <a:ln>
                  <a:noFill/>
                </a:ln>
                <a:solidFill>
                  <a:srgbClr val="333333"/>
                </a:solidFill>
                <a:effectLst/>
                <a:uLnTx/>
                <a:uFillTx/>
                <a:latin typeface="微软雅黑" panose="020B0503020204020204" charset="-122"/>
                <a:ea typeface="微软雅黑" panose="020B0503020204020204" charset="-122"/>
                <a:cs typeface="Arial" panose="020B0604020202020204" pitchFamily="34" charset="0"/>
              </a:rPr>
              <a:t>≠</a:t>
            </a:r>
          </a:p>
        </p:txBody>
      </p:sp>
      <p:sp>
        <p:nvSpPr>
          <p:cNvPr id="17" name="矩形 16"/>
          <p:cNvSpPr/>
          <p:nvPr>
            <p:custDataLst>
              <p:tags r:id="rId4"/>
            </p:custDataLst>
          </p:nvPr>
        </p:nvSpPr>
        <p:spPr>
          <a:xfrm>
            <a:off x="344805" y="5953760"/>
            <a:ext cx="2019300" cy="401955"/>
          </a:xfrm>
          <a:prstGeom prst="rect">
            <a:avLst/>
          </a:prstGeom>
        </p:spPr>
        <p:txBody>
          <a:bodyPr wrap="none">
            <a:no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华文中宋" panose="02010600040101010101" charset="-122"/>
                <a:ea typeface="华文中宋" panose="02010600040101010101" charset="-122"/>
                <a:cs typeface="Arial" panose="020B0604020202020204" pitchFamily="34" charset="0"/>
              </a:rPr>
              <a:t>地理环境</a:t>
            </a:r>
          </a:p>
        </p:txBody>
      </p:sp>
      <p:sp>
        <p:nvSpPr>
          <p:cNvPr id="18" name="矩形 17"/>
          <p:cNvSpPr/>
          <p:nvPr>
            <p:custDataLst>
              <p:tags r:id="rId5"/>
            </p:custDataLst>
          </p:nvPr>
        </p:nvSpPr>
        <p:spPr>
          <a:xfrm>
            <a:off x="2364169" y="5893375"/>
            <a:ext cx="1964055" cy="953135"/>
          </a:xfrm>
          <a:prstGeom prst="rect">
            <a:avLst/>
          </a:prstGeom>
          <a:ln>
            <a:noFill/>
          </a:ln>
        </p:spPr>
        <p:txBody>
          <a:bodyPr wrap="none">
            <a:spAutoFit/>
          </a:body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华文中宋" panose="02010600040101010101" charset="-122"/>
                <a:ea typeface="华文中宋" panose="02010600040101010101" charset="-122"/>
                <a:cs typeface="Arial" panose="020B0604020202020204" pitchFamily="34" charset="0"/>
              </a:rPr>
              <a:t>决定因素或</a:t>
            </a:r>
          </a:p>
          <a:p>
            <a:pPr marL="0" marR="0" lvl="0" indent="0" algn="l" defTabSz="4572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华文中宋" panose="02010600040101010101" charset="-122"/>
                <a:ea typeface="华文中宋" panose="02010600040101010101" charset="-122"/>
                <a:cs typeface="Arial" panose="020B0604020202020204" pitchFamily="34" charset="0"/>
              </a:rPr>
              <a:t>唯一因素</a:t>
            </a:r>
          </a:p>
        </p:txBody>
      </p:sp>
      <p:sp>
        <p:nvSpPr>
          <p:cNvPr id="19" name="文本框 18"/>
          <p:cNvSpPr txBox="1"/>
          <p:nvPr>
            <p:custDataLst>
              <p:tags r:id="rId6"/>
            </p:custDataLst>
          </p:nvPr>
        </p:nvSpPr>
        <p:spPr>
          <a:xfrm>
            <a:off x="4405630" y="5935345"/>
            <a:ext cx="7574915" cy="899795"/>
          </a:xfrm>
          <a:prstGeom prst="rect">
            <a:avLst/>
          </a:prstGeom>
          <a:solidFill>
            <a:schemeClr val="accent4">
              <a:lumMod val="20000"/>
              <a:lumOff val="80000"/>
            </a:schemeClr>
          </a:solidFill>
        </p:spPr>
        <p:txBody>
          <a:bodyPr wrap="square" rtlCol="0" anchor="t">
            <a:noAutofit/>
          </a:bodyPr>
          <a:lstStyle/>
          <a:p>
            <a:r>
              <a:rPr lang="zh-CN" altLang="en-US" sz="2800" b="1">
                <a:solidFill>
                  <a:srgbClr val="C00000"/>
                </a:solidFill>
                <a:latin typeface="华文楷体" panose="02010600040101010101" charset="-122"/>
                <a:ea typeface="华文楷体" panose="02010600040101010101" charset="-122"/>
              </a:rPr>
              <a:t>历史条件、</a:t>
            </a:r>
            <a:r>
              <a:rPr lang="zh-CN" altLang="en-US" sz="2800" b="1">
                <a:solidFill>
                  <a:srgbClr val="C00000"/>
                </a:solidFill>
                <a:latin typeface="华文中宋" panose="02010600040101010101" charset="-122"/>
                <a:ea typeface="华文中宋" panose="02010600040101010101" charset="-122"/>
              </a:rPr>
              <a:t>周边环境</a:t>
            </a:r>
            <a:r>
              <a:rPr lang="zh-CN" altLang="en-US" sz="2800" b="1">
                <a:solidFill>
                  <a:srgbClr val="C00000"/>
                </a:solidFill>
                <a:latin typeface="华文楷体" panose="02010600040101010101" charset="-122"/>
                <a:ea typeface="华文楷体" panose="02010600040101010101" charset="-122"/>
              </a:rPr>
              <a:t>、</a:t>
            </a:r>
            <a:r>
              <a:rPr lang="zh-CN" altLang="en-US" sz="2800" b="1">
                <a:solidFill>
                  <a:srgbClr val="C00000"/>
                </a:solidFill>
                <a:latin typeface="华文中宋" panose="02010600040101010101" charset="-122"/>
                <a:ea typeface="华文中宋" panose="02010600040101010101" charset="-122"/>
              </a:rPr>
              <a:t>经济状况（生产方式）</a:t>
            </a:r>
            <a:r>
              <a:rPr lang="zh-CN" altLang="en-US" sz="2800" b="1">
                <a:solidFill>
                  <a:srgbClr val="C00000"/>
                </a:solidFill>
                <a:latin typeface="华文楷体" panose="02010600040101010101" charset="-122"/>
                <a:ea typeface="华文楷体" panose="02010600040101010101" charset="-122"/>
              </a:rPr>
              <a:t>、文化传统、民族特性以及</a:t>
            </a:r>
            <a:r>
              <a:rPr lang="zh-CN" altLang="en-US" sz="2800" b="1">
                <a:solidFill>
                  <a:srgbClr val="C00000"/>
                </a:solidFill>
                <a:latin typeface="华文中宋" panose="02010600040101010101" charset="-122"/>
                <a:ea typeface="华文中宋" panose="02010600040101010101" charset="-122"/>
              </a:rPr>
              <a:t>宗教信仰</a:t>
            </a:r>
            <a:r>
              <a:rPr lang="zh-CN" altLang="en-US" sz="2800" b="1">
                <a:solidFill>
                  <a:srgbClr val="C00000"/>
                </a:solidFill>
                <a:latin typeface="华文楷体" panose="02010600040101010101" charset="-122"/>
                <a:ea typeface="华文楷体" panose="02010600040101010101" charset="-122"/>
              </a:rPr>
              <a:t>等</a:t>
            </a:r>
          </a:p>
        </p:txBody>
      </p:sp>
      <p:sp>
        <p:nvSpPr>
          <p:cNvPr id="46" name="文本框 45"/>
          <p:cNvSpPr txBox="1"/>
          <p:nvPr>
            <p:custDataLst>
              <p:tags r:id="rId7"/>
            </p:custDataLst>
          </p:nvPr>
        </p:nvSpPr>
        <p:spPr>
          <a:xfrm>
            <a:off x="7125970" y="5433695"/>
            <a:ext cx="4854575" cy="521970"/>
          </a:xfrm>
          <a:prstGeom prst="rect">
            <a:avLst/>
          </a:prstGeom>
          <a:solidFill>
            <a:srgbClr val="C00000"/>
          </a:solidFill>
          <a:ln>
            <a:noFill/>
          </a:ln>
        </p:spPr>
        <p:txBody>
          <a:bodyPr wrap="square" rtlCol="0" anchor="t">
            <a:spAutoFit/>
          </a:bodyPr>
          <a:lstStyle/>
          <a:p>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决定性因素是社会生产力水平</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900" decel="100000" fill="hold"/>
                                        <p:tgtEl>
                                          <p:spTgt spid="11"/>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900" decel="100000" fill="hold"/>
                                        <p:tgtEl>
                                          <p:spTgt spid="12"/>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strips(downLeft)">
                                      <p:cBhvr>
                                        <p:cTn id="73" dur="500"/>
                                        <p:tgtEl>
                                          <p:spTgt spid="5"/>
                                        </p:tgtEl>
                                      </p:cBhvr>
                                    </p:animEffect>
                                  </p:childTnLst>
                                </p:cTn>
                              </p:par>
                              <p:par>
                                <p:cTn id="74" presetID="18" presetClass="entr" presetSubtype="12"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strips(downLeft)">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12"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strips(downLeft)">
                                      <p:cBhvr>
                                        <p:cTn id="81" dur="500"/>
                                        <p:tgtEl>
                                          <p:spTgt spid="17"/>
                                        </p:tgtEl>
                                      </p:cBhvr>
                                    </p:animEffect>
                                  </p:childTnLst>
                                </p:cTn>
                              </p:par>
                              <p:par>
                                <p:cTn id="82" presetID="18" presetClass="entr" presetSubtype="12"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strips(downLeft)">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additive="base">
                                        <p:cTn id="89" dur="500" fill="hold"/>
                                        <p:tgtEl>
                                          <p:spTgt spid="46"/>
                                        </p:tgtEl>
                                        <p:attrNameLst>
                                          <p:attrName>ppt_x</p:attrName>
                                        </p:attrNameLst>
                                      </p:cBhvr>
                                      <p:tavLst>
                                        <p:tav tm="0">
                                          <p:val>
                                            <p:strVal val="#ppt_x"/>
                                          </p:val>
                                        </p:tav>
                                        <p:tav tm="100000">
                                          <p:val>
                                            <p:strVal val="#ppt_x"/>
                                          </p:val>
                                        </p:tav>
                                      </p:tavLst>
                                    </p:anim>
                                    <p:anim calcmode="lin" valueType="num">
                                      <p:cBhvr additive="base">
                                        <p:cTn id="9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8" presetClass="entr" presetSubtype="12"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strips(downLeft)">
                                      <p:cBhvr>
                                        <p:cTn id="9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13" grpId="0"/>
      <p:bldP spid="14" grpId="0"/>
      <p:bldP spid="15" grpId="0"/>
      <p:bldP spid="5" grpId="0"/>
      <p:bldP spid="16" grpId="0"/>
      <p:bldP spid="17" grpId="0"/>
      <p:bldP spid="18" grpId="0"/>
      <p:bldP spid="19" grpId="0" bldLvl="0" animBg="1"/>
      <p:bldP spid="4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extBox 59"/>
          <p:cNvSpPr/>
          <p:nvPr>
            <p:custDataLst>
              <p:tags r:id="rId2"/>
            </p:custDataLst>
          </p:nvPr>
        </p:nvSpPr>
        <p:spPr>
          <a:xfrm>
            <a:off x="149225" y="4528185"/>
            <a:ext cx="7710805" cy="521970"/>
          </a:xfrm>
          <a:prstGeom prst="rect">
            <a:avLst/>
          </a:prstGeom>
          <a:noFill/>
          <a:ln w="12700" cmpd="sng">
            <a:solidFill>
              <a:srgbClr val="C00000"/>
            </a:solidFill>
            <a:prstDash val="solid"/>
          </a:ln>
        </p:spPr>
        <p:style>
          <a:lnRef idx="1">
            <a:schemeClr val="accent3"/>
          </a:lnRef>
          <a:fillRef idx="2">
            <a:schemeClr val="accent3"/>
          </a:fillRef>
          <a:effectRef idx="1">
            <a:schemeClr val="accent3"/>
          </a:effectRef>
          <a:fontRef idx="minor">
            <a:schemeClr val="dk1"/>
          </a:fontRef>
        </p:style>
        <p:txBody>
          <a:bodyPr wrap="square" anchor="t">
            <a:spAutoFit/>
          </a:bodyPr>
          <a:lstStyle/>
          <a:p>
            <a:pPr eaLnBrk="0" hangingPunct="0"/>
            <a:r>
              <a:rPr lang="zh-CN" altLang="en-US" sz="2800" b="1">
                <a:solidFill>
                  <a:srgbClr val="C00000"/>
                </a:solidFill>
                <a:latin typeface="汉仪劲楷简" panose="00020600040101010101" charset="-122"/>
                <a:ea typeface="汉仪劲楷简" panose="00020600040101010101" charset="-122"/>
                <a:sym typeface="+mn-ea"/>
              </a:rPr>
              <a:t>文明是平等的，要尊重各国各民族文明。</a:t>
            </a:r>
          </a:p>
        </p:txBody>
      </p:sp>
      <p:sp>
        <p:nvSpPr>
          <p:cNvPr id="26637" name="TextBox 59"/>
          <p:cNvSpPr/>
          <p:nvPr>
            <p:custDataLst>
              <p:tags r:id="rId3"/>
            </p:custDataLst>
          </p:nvPr>
        </p:nvSpPr>
        <p:spPr>
          <a:xfrm>
            <a:off x="157480" y="3939540"/>
            <a:ext cx="7702550" cy="521970"/>
          </a:xfrm>
          <a:prstGeom prst="rect">
            <a:avLst/>
          </a:prstGeom>
          <a:noFill/>
          <a:ln w="12700" cmpd="sng">
            <a:solidFill>
              <a:srgbClr val="C00000"/>
            </a:solidFill>
            <a:prstDash val="solid"/>
          </a:ln>
        </p:spPr>
        <p:style>
          <a:lnRef idx="1">
            <a:schemeClr val="accent3"/>
          </a:lnRef>
          <a:fillRef idx="2">
            <a:schemeClr val="accent3"/>
          </a:fillRef>
          <a:effectRef idx="1">
            <a:schemeClr val="accent3"/>
          </a:effectRef>
          <a:fontRef idx="minor">
            <a:schemeClr val="dk1"/>
          </a:fontRef>
        </p:style>
        <p:txBody>
          <a:bodyPr wrap="square" anchor="t">
            <a:spAutoFit/>
          </a:bodyPr>
          <a:lstStyle/>
          <a:p>
            <a:pPr eaLnBrk="0" hangingPunct="0"/>
            <a:r>
              <a:rPr lang="zh-CN" altLang="en-US" sz="2800" b="1">
                <a:solidFill>
                  <a:srgbClr val="C00000"/>
                </a:solidFill>
                <a:latin typeface="汉仪劲楷简" panose="00020600040101010101" charset="-122"/>
                <a:ea typeface="汉仪劲楷简" panose="00020600040101010101" charset="-122"/>
                <a:sym typeface="+mn-ea"/>
              </a:rPr>
              <a:t>文明是包容的，要积极推动文明交流互鉴。</a:t>
            </a:r>
          </a:p>
        </p:txBody>
      </p:sp>
      <p:sp>
        <p:nvSpPr>
          <p:cNvPr id="26638" name="TextBox 59"/>
          <p:cNvSpPr/>
          <p:nvPr>
            <p:custDataLst>
              <p:tags r:id="rId4"/>
            </p:custDataLst>
          </p:nvPr>
        </p:nvSpPr>
        <p:spPr>
          <a:xfrm>
            <a:off x="157480" y="5706110"/>
            <a:ext cx="7702550" cy="521970"/>
          </a:xfrm>
          <a:prstGeom prst="rect">
            <a:avLst/>
          </a:prstGeom>
          <a:noFill/>
          <a:ln w="12700" cmpd="sng">
            <a:solidFill>
              <a:srgbClr val="C00000"/>
            </a:solidFill>
            <a:prstDash val="solid"/>
          </a:ln>
        </p:spPr>
        <p:style>
          <a:lnRef idx="1">
            <a:schemeClr val="accent3"/>
          </a:lnRef>
          <a:fillRef idx="2">
            <a:schemeClr val="accent3"/>
          </a:fillRef>
          <a:effectRef idx="1">
            <a:schemeClr val="accent3"/>
          </a:effectRef>
          <a:fontRef idx="minor">
            <a:schemeClr val="dk1"/>
          </a:fontRef>
        </p:style>
        <p:txBody>
          <a:bodyPr wrap="square" anchor="t">
            <a:spAutoFit/>
          </a:bodyPr>
          <a:lstStyle/>
          <a:p>
            <a:pPr algn="l" fontAlgn="auto">
              <a:lnSpc>
                <a:spcPct val="100000"/>
              </a:lnSpc>
            </a:pPr>
            <a:r>
              <a:rPr lang="zh-CN" altLang="en-US" sz="2800" b="1">
                <a:solidFill>
                  <a:srgbClr val="C00000"/>
                </a:solidFill>
                <a:latin typeface="汉仪劲楷简" panose="00020600040101010101" charset="-122"/>
                <a:ea typeface="汉仪劲楷简" panose="00020600040101010101" charset="-122"/>
                <a:sym typeface="+mn-ea"/>
              </a:rPr>
              <a:t>文明无高低优劣之分，只有姹紫嫣红之别。</a:t>
            </a:r>
          </a:p>
        </p:txBody>
      </p:sp>
      <p:sp>
        <p:nvSpPr>
          <p:cNvPr id="5" name="TextBox 59"/>
          <p:cNvSpPr/>
          <p:nvPr>
            <p:custDataLst>
              <p:tags r:id="rId5"/>
            </p:custDataLst>
          </p:nvPr>
        </p:nvSpPr>
        <p:spPr>
          <a:xfrm>
            <a:off x="149225" y="5116830"/>
            <a:ext cx="7710805" cy="521970"/>
          </a:xfrm>
          <a:prstGeom prst="rect">
            <a:avLst/>
          </a:prstGeom>
          <a:noFill/>
          <a:ln w="12700" cmpd="sng">
            <a:solidFill>
              <a:srgbClr val="C00000"/>
            </a:solidFill>
            <a:prstDash val="solid"/>
          </a:ln>
        </p:spPr>
        <p:style>
          <a:lnRef idx="1">
            <a:schemeClr val="accent3"/>
          </a:lnRef>
          <a:fillRef idx="2">
            <a:schemeClr val="accent3"/>
          </a:fillRef>
          <a:effectRef idx="1">
            <a:schemeClr val="accent3"/>
          </a:effectRef>
          <a:fontRef idx="minor">
            <a:schemeClr val="dk1"/>
          </a:fontRef>
        </p:style>
        <p:txBody>
          <a:bodyPr wrap="square" anchor="t">
            <a:spAutoFit/>
          </a:bodyPr>
          <a:lstStyle/>
          <a:p>
            <a:pPr algn="l" eaLnBrk="0" hangingPunct="0">
              <a:buClrTx/>
              <a:buSzTx/>
              <a:buNone/>
            </a:pPr>
            <a:r>
              <a:rPr lang="zh-CN" altLang="en-US" sz="2800" b="1">
                <a:solidFill>
                  <a:srgbClr val="C00000"/>
                </a:solidFill>
                <a:latin typeface="汉仪劲楷简" panose="00020600040101010101" charset="-122"/>
                <a:ea typeface="汉仪劲楷简" panose="00020600040101010101" charset="-122"/>
                <a:sym typeface="+mn-ea"/>
              </a:rPr>
              <a:t>文明将共存，人类将共荣，只有共荣才能共存。</a:t>
            </a:r>
          </a:p>
        </p:txBody>
      </p:sp>
      <p:pic>
        <p:nvPicPr>
          <p:cNvPr id="87041" name="图片 77826"/>
          <p:cNvPicPr>
            <a:picLocks noChangeAspect="1"/>
          </p:cNvPicPr>
          <p:nvPr>
            <p:custDataLst>
              <p:tags r:id="rId6"/>
            </p:custDataLst>
          </p:nvPr>
        </p:nvPicPr>
        <p:blipFill>
          <a:blip r:embed="rId22" cstate="print"/>
          <a:srcRect r="20573"/>
          <a:stretch>
            <a:fillRect/>
          </a:stretch>
        </p:blipFill>
        <p:spPr>
          <a:xfrm>
            <a:off x="198120" y="1387475"/>
            <a:ext cx="3423285" cy="2517140"/>
          </a:xfrm>
          <a:prstGeom prst="rect">
            <a:avLst/>
          </a:prstGeom>
          <a:noFill/>
          <a:ln w="9525">
            <a:noFill/>
          </a:ln>
        </p:spPr>
      </p:pic>
      <p:sp>
        <p:nvSpPr>
          <p:cNvPr id="30721" name="文本框 77825"/>
          <p:cNvSpPr txBox="1"/>
          <p:nvPr>
            <p:custDataLst>
              <p:tags r:id="rId7"/>
            </p:custDataLst>
          </p:nvPr>
        </p:nvSpPr>
        <p:spPr>
          <a:xfrm>
            <a:off x="3755390" y="1464310"/>
            <a:ext cx="8136890" cy="2416175"/>
          </a:xfrm>
          <a:prstGeom prst="rect">
            <a:avLst/>
          </a:prstGeom>
          <a:noFill/>
          <a:ln w="28575" cmpd="sng">
            <a:solidFill>
              <a:srgbClr val="C00000"/>
            </a:solidFill>
            <a:prstDash val="dash"/>
          </a:ln>
        </p:spPr>
        <p:txBody>
          <a:bodyPr wrap="square" anchor="t">
            <a:noAutofit/>
          </a:bodyPr>
          <a:lstStyle/>
          <a:p>
            <a:pPr indent="711200" algn="just" fontAlgn="auto">
              <a:lnSpc>
                <a:spcPct val="100000"/>
              </a:lnSpc>
            </a:pPr>
            <a:r>
              <a:rPr lang="zh-CN" altLang="en-US" sz="2800" b="1" noProof="1">
                <a:solidFill>
                  <a:schemeClr val="tx1">
                    <a:lumMod val="85000"/>
                    <a:lumOff val="15000"/>
                  </a:schemeClr>
                </a:solidFill>
                <a:effectLst>
                  <a:outerShdw blurRad="38100" dist="38100" dir="2700000" algn="tl">
                    <a:srgbClr val="000000">
                      <a:alpha val="43137"/>
                    </a:srgbClr>
                  </a:outerShdw>
                </a:effectLst>
                <a:uFillTx/>
                <a:latin typeface="仿宋" panose="02010609060101010101" charset="-122"/>
                <a:ea typeface="仿宋" panose="02010609060101010101" charset="-122"/>
                <a:cs typeface="仿宋" panose="02010609060101010101" charset="-122"/>
              </a:rPr>
              <a:t>“文明是多彩的，每一个国家和民族的文明都扎根于本国本民族的土壤之中，都有自己的本色、长处、优点。”　</a:t>
            </a:r>
            <a:endParaRPr lang="zh-CN" altLang="en-US" sz="3600" b="1" noProof="1">
              <a:solidFill>
                <a:schemeClr val="tx1">
                  <a:lumMod val="85000"/>
                  <a:lumOff val="15000"/>
                </a:schemeClr>
              </a:solidFill>
              <a:effectLst>
                <a:outerShdw blurRad="38100" dist="38100" dir="2700000" algn="tl">
                  <a:srgbClr val="000000">
                    <a:alpha val="43137"/>
                  </a:srgbClr>
                </a:outerShdw>
              </a:effectLst>
              <a:uFillTx/>
              <a:latin typeface="仿宋" panose="02010609060101010101" charset="-122"/>
              <a:ea typeface="仿宋" panose="02010609060101010101" charset="-122"/>
              <a:cs typeface="仿宋" panose="02010609060101010101" charset="-122"/>
            </a:endParaRPr>
          </a:p>
          <a:p>
            <a:pPr indent="711200" algn="just" fontAlgn="auto">
              <a:lnSpc>
                <a:spcPct val="100000"/>
              </a:lnSpc>
            </a:pPr>
            <a:r>
              <a:rPr lang="en-US" altLang="zh-CN" sz="3600" b="1" noProof="1">
                <a:solidFill>
                  <a:schemeClr val="tx1">
                    <a:lumMod val="85000"/>
                    <a:lumOff val="15000"/>
                  </a:schemeClr>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rPr>
              <a:t>  </a:t>
            </a:r>
            <a:r>
              <a:rPr lang="en-US" altLang="zh-CN" sz="3600" b="1" noProof="1">
                <a:solidFill>
                  <a:schemeClr val="tx1">
                    <a:lumMod val="85000"/>
                    <a:lumOff val="15000"/>
                  </a:schemeClr>
                </a:solidFill>
                <a:effectLst>
                  <a:outerShdw blurRad="38100" dist="38100" dir="2700000" algn="tl">
                    <a:srgbClr val="000000">
                      <a:alpha val="43137"/>
                    </a:srgbClr>
                  </a:outerShdw>
                </a:effectLst>
                <a:uFillTx/>
                <a:latin typeface="仿宋" panose="02010609060101010101" charset="-122"/>
                <a:ea typeface="仿宋" panose="02010609060101010101" charset="-122"/>
                <a:cs typeface="仿宋" panose="02010609060101010101" charset="-122"/>
              </a:rPr>
              <a:t> </a:t>
            </a:r>
            <a:r>
              <a:rPr lang="en-US" altLang="zh-CN" sz="2800" b="1" noProof="1">
                <a:solidFill>
                  <a:schemeClr val="tx1">
                    <a:lumMod val="85000"/>
                    <a:lumOff val="15000"/>
                  </a:schemeClr>
                </a:solidFill>
                <a:effectLst>
                  <a:outerShdw blurRad="38100" dist="38100" dir="2700000" algn="tl">
                    <a:srgbClr val="000000">
                      <a:alpha val="43137"/>
                    </a:srgbClr>
                  </a:outerShdw>
                </a:effectLst>
                <a:uFillTx/>
                <a:latin typeface="仿宋" panose="02010609060101010101" charset="-122"/>
                <a:ea typeface="仿宋" panose="02010609060101010101" charset="-122"/>
                <a:cs typeface="仿宋" panose="02010609060101010101" charset="-122"/>
              </a:rPr>
              <a:t>——</a:t>
            </a:r>
            <a:r>
              <a:rPr lang="zh-CN" altLang="en-US" sz="2800" b="1" noProof="1">
                <a:solidFill>
                  <a:schemeClr val="tx1">
                    <a:lumMod val="85000"/>
                    <a:lumOff val="15000"/>
                  </a:schemeClr>
                </a:solidFill>
                <a:effectLst>
                  <a:outerShdw blurRad="38100" dist="38100" dir="2700000" algn="tl">
                    <a:srgbClr val="000000">
                      <a:alpha val="43137"/>
                    </a:srgbClr>
                  </a:outerShdw>
                </a:effectLst>
                <a:uFillTx/>
                <a:latin typeface="仿宋" panose="02010609060101010101" charset="-122"/>
                <a:ea typeface="仿宋" panose="02010609060101010101" charset="-122"/>
                <a:cs typeface="仿宋" panose="02010609060101010101" charset="-122"/>
              </a:rPr>
              <a:t>　2014年9月24日，习近平在纪念孔子诞辰2565周年大会开幕会上的讲话</a:t>
            </a:r>
          </a:p>
        </p:txBody>
      </p:sp>
      <p:sp>
        <p:nvSpPr>
          <p:cNvPr id="31748" name="矩形 70668"/>
          <p:cNvSpPr/>
          <p:nvPr>
            <p:custDataLst>
              <p:tags r:id="rId8"/>
            </p:custDataLst>
          </p:nvPr>
        </p:nvSpPr>
        <p:spPr>
          <a:xfrm>
            <a:off x="1155065" y="6295390"/>
            <a:ext cx="9024620" cy="457835"/>
          </a:xfrm>
          <a:prstGeom prst="rect">
            <a:avLst/>
          </a:prstGeom>
          <a:solidFill>
            <a:srgbClr val="C00000"/>
          </a:solidFill>
          <a:ln w="9525">
            <a:solidFill>
              <a:srgbClr val="C00000"/>
            </a:solidFill>
          </a:ln>
        </p:spPr>
        <p:txBody>
          <a:bodyPr wrap="square" anchor="ctr">
            <a:noAutofit/>
          </a:bodyPr>
          <a:lstStyle/>
          <a:p>
            <a:pPr indent="142875" eaLnBrk="0" hangingPunct="0">
              <a:lnSpc>
                <a:spcPct val="115000"/>
              </a:lnSpc>
            </a:pPr>
            <a:r>
              <a:rPr lang="zh-CN" altLang="en-US" sz="3200" b="1">
                <a:solidFill>
                  <a:schemeClr val="bg1"/>
                </a:solidFill>
                <a:latin typeface="华文行楷" panose="02010800040101010101" charset="-122"/>
                <a:ea typeface="华文行楷" panose="02010800040101010101" charset="-122"/>
              </a:rPr>
              <a:t>“坚定文化自信，推动社会主义文化繁荣兴盛” </a:t>
            </a:r>
          </a:p>
        </p:txBody>
      </p:sp>
      <p:sp>
        <p:nvSpPr>
          <p:cNvPr id="31746" name="TextBox 9"/>
          <p:cNvSpPr txBox="1"/>
          <p:nvPr>
            <p:custDataLst>
              <p:tags r:id="rId9"/>
            </p:custDataLst>
          </p:nvPr>
        </p:nvSpPr>
        <p:spPr>
          <a:xfrm>
            <a:off x="89535" y="830580"/>
            <a:ext cx="6837045" cy="521970"/>
          </a:xfrm>
          <a:prstGeom prst="rect">
            <a:avLst/>
          </a:prstGeom>
          <a:noFill/>
          <a:ln w="9525">
            <a:noFill/>
          </a:ln>
        </p:spPr>
        <p:txBody>
          <a:bodyPr wrap="square" anchor="t">
            <a:spAutoFit/>
          </a:bodyPr>
          <a:lstStyle/>
          <a:p>
            <a:pPr eaLnBrk="0" hangingPunct="0"/>
            <a:r>
              <a:rPr lang="zh-CN" altLang="en-US" sz="2800" b="1">
                <a:solidFill>
                  <a:schemeClr val="tx1"/>
                </a:solidFill>
                <a:latin typeface="微软雅黑" panose="020B0503020204020204" charset="-122"/>
                <a:ea typeface="微软雅黑" panose="020B0503020204020204" charset="-122"/>
              </a:rPr>
              <a:t>结语：如何看待世界文明的多样性？</a:t>
            </a:r>
          </a:p>
        </p:txBody>
      </p:sp>
      <p:grpSp>
        <p:nvGrpSpPr>
          <p:cNvPr id="28" name="组合 27"/>
          <p:cNvGrpSpPr/>
          <p:nvPr/>
        </p:nvGrpSpPr>
        <p:grpSpPr>
          <a:xfrm>
            <a:off x="-8255" y="128270"/>
            <a:ext cx="3235325" cy="635635"/>
            <a:chOff x="-12916" y="327038"/>
            <a:chExt cx="5520230" cy="847513"/>
          </a:xfrm>
        </p:grpSpPr>
        <p:grpSp>
          <p:nvGrpSpPr>
            <p:cNvPr id="29" name="组合 28"/>
            <p:cNvGrpSpPr/>
            <p:nvPr/>
          </p:nvGrpSpPr>
          <p:grpSpPr>
            <a:xfrm>
              <a:off x="-12916" y="327038"/>
              <a:ext cx="5520230" cy="847513"/>
              <a:chOff x="-12916" y="98636"/>
              <a:chExt cx="5520230" cy="847513"/>
            </a:xfrm>
          </p:grpSpPr>
          <p:sp>
            <p:nvSpPr>
              <p:cNvPr id="30" name="圆角矩形 6"/>
              <p:cNvSpPr/>
              <p:nvPr>
                <p:custDataLst>
                  <p:tags r:id="rId12"/>
                </p:custDataLst>
              </p:nvPr>
            </p:nvSpPr>
            <p:spPr>
              <a:xfrm>
                <a:off x="153937" y="98636"/>
                <a:ext cx="5353377"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13"/>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4"/>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5"/>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6"/>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7"/>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8"/>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9"/>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0"/>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11"/>
              </p:custDataLst>
            </p:nvPr>
          </p:nvSpPr>
          <p:spPr>
            <a:xfrm>
              <a:off x="412592" y="396465"/>
              <a:ext cx="4639672"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三、课程总结</a:t>
              </a:r>
            </a:p>
          </p:txBody>
        </p:sp>
      </p:grpSp>
      <p:pic>
        <p:nvPicPr>
          <p:cNvPr id="6" name="图片 5"/>
          <p:cNvPicPr>
            <a:picLocks noChangeAspect="1"/>
          </p:cNvPicPr>
          <p:nvPr>
            <p:custDataLst>
              <p:tags r:id="rId10"/>
            </p:custDataLst>
          </p:nvPr>
        </p:nvPicPr>
        <p:blipFill>
          <a:blip r:embed="rId23" cstate="print"/>
          <a:srcRect b="32922"/>
          <a:stretch>
            <a:fillRect/>
          </a:stretch>
        </p:blipFill>
        <p:spPr>
          <a:xfrm>
            <a:off x="7983220" y="3939540"/>
            <a:ext cx="3909060" cy="226568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3" grpId="0" animBg="1"/>
      <p:bldP spid="26633" grpId="1" animBg="1"/>
      <p:bldP spid="26637" grpId="0" animBg="1"/>
      <p:bldP spid="26637" grpId="1" animBg="1"/>
      <p:bldP spid="26638" grpId="0" animBg="1"/>
      <p:bldP spid="26638" grpId="1" animBg="1"/>
      <p:bldP spid="5" grpId="0" animBg="1"/>
      <p:bldP spid="5" grpId="1" animBg="1"/>
      <p:bldP spid="31748" grpId="0" animBg="1"/>
      <p:bldP spid="31748" grpId="1" animBg="1"/>
      <p:bldP spid="3174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255" y="128270"/>
            <a:ext cx="4631690" cy="635635"/>
            <a:chOff x="-12916" y="327038"/>
            <a:chExt cx="7460708" cy="847513"/>
          </a:xfrm>
        </p:grpSpPr>
        <p:grpSp>
          <p:nvGrpSpPr>
            <p:cNvPr id="5" name="组合 4"/>
            <p:cNvGrpSpPr/>
            <p:nvPr/>
          </p:nvGrpSpPr>
          <p:grpSpPr>
            <a:xfrm>
              <a:off x="-12916" y="327038"/>
              <a:ext cx="7243863" cy="847513"/>
              <a:chOff x="-12916" y="98636"/>
              <a:chExt cx="7243863" cy="847513"/>
            </a:xfrm>
          </p:grpSpPr>
          <p:sp>
            <p:nvSpPr>
              <p:cNvPr id="6" name="圆角矩形 6"/>
              <p:cNvSpPr/>
              <p:nvPr>
                <p:custDataLst>
                  <p:tags r:id="rId5"/>
                </p:custDataLst>
              </p:nvPr>
            </p:nvSpPr>
            <p:spPr>
              <a:xfrm>
                <a:off x="153428" y="98636"/>
                <a:ext cx="7077519"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7" name="组合 6"/>
              <p:cNvGrpSpPr/>
              <p:nvPr/>
            </p:nvGrpSpPr>
            <p:grpSpPr>
              <a:xfrm>
                <a:off x="-12916" y="434245"/>
                <a:ext cx="425326" cy="355812"/>
                <a:chOff x="469900" y="728859"/>
                <a:chExt cx="424561" cy="355906"/>
              </a:xfrm>
            </p:grpSpPr>
            <p:sp>
              <p:nvSpPr>
                <p:cNvPr id="8" name="椭圆 7"/>
                <p:cNvSpPr/>
                <p:nvPr>
                  <p:custDataLst>
                    <p:tags r:id="rId6"/>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椭圆 8"/>
                <p:cNvSpPr/>
                <p:nvPr>
                  <p:custDataLst>
                    <p:tags r:id="rId7"/>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0" name="椭圆 9"/>
                <p:cNvSpPr/>
                <p:nvPr>
                  <p:custDataLst>
                    <p:tags r:id="rId8"/>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椭圆 10"/>
                <p:cNvSpPr/>
                <p:nvPr>
                  <p:custDataLst>
                    <p:tags r:id="rId9"/>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2" name="圆角矩形 12"/>
                <p:cNvSpPr/>
                <p:nvPr>
                  <p:custDataLst>
                    <p:tags r:id="rId10"/>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圆角矩形 13"/>
                <p:cNvSpPr/>
                <p:nvPr>
                  <p:custDataLst>
                    <p:tags r:id="rId11"/>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圆角矩形 14"/>
                <p:cNvSpPr/>
                <p:nvPr>
                  <p:custDataLst>
                    <p:tags r:id="rId12"/>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5" name="圆角矩形 15"/>
                <p:cNvSpPr/>
                <p:nvPr>
                  <p:custDataLst>
                    <p:tags r:id="rId13"/>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16" name="矩形 15"/>
            <p:cNvSpPr/>
            <p:nvPr>
              <p:custDataLst>
                <p:tags r:id="rId4"/>
              </p:custDataLst>
            </p:nvPr>
          </p:nvSpPr>
          <p:spPr>
            <a:xfrm>
              <a:off x="412592" y="396465"/>
              <a:ext cx="7035200"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一、人类文明的产生</a:t>
              </a:r>
            </a:p>
          </p:txBody>
        </p:sp>
      </p:grpSp>
      <p:sp>
        <p:nvSpPr>
          <p:cNvPr id="2" name="文本框 1"/>
          <p:cNvSpPr txBox="1"/>
          <p:nvPr/>
        </p:nvSpPr>
        <p:spPr>
          <a:xfrm>
            <a:off x="-8255" y="899795"/>
            <a:ext cx="48685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（一）文明的概念</a:t>
            </a:r>
          </a:p>
        </p:txBody>
      </p:sp>
      <p:sp>
        <p:nvSpPr>
          <p:cNvPr id="21" name="矩形 20"/>
          <p:cNvSpPr/>
          <p:nvPr>
            <p:custDataLst>
              <p:tags r:id="rId2"/>
            </p:custDataLst>
          </p:nvPr>
        </p:nvSpPr>
        <p:spPr>
          <a:xfrm>
            <a:off x="210820" y="1490980"/>
            <a:ext cx="11649710" cy="1198880"/>
          </a:xfrm>
          <a:prstGeom prst="rect">
            <a:avLst/>
          </a:prstGeom>
          <a:noFill/>
          <a:ln w="12700" cmpd="sng">
            <a:solidFill>
              <a:schemeClr val="bg1">
                <a:lumMod val="50000"/>
              </a:schemeClr>
            </a:solidFill>
            <a:prstDash val="solid"/>
          </a:ln>
        </p:spPr>
        <p:txBody>
          <a:bodyPr wrap="square" rtlCol="0">
            <a:spAutoFit/>
          </a:bodyPr>
          <a:lstStyle/>
          <a:p>
            <a:r>
              <a:rPr lang="zh-CN" altLang="en-US" sz="2400" b="1">
                <a:latin typeface="楷体" panose="02010609060101010101" charset="-122"/>
                <a:ea typeface="楷体" panose="02010609060101010101" charset="-122"/>
                <a:cs typeface="楷体" panose="02010609060101010101" charset="-122"/>
              </a:rPr>
              <a:t>材料</a:t>
            </a:r>
            <a:r>
              <a:rPr lang="en-US" altLang="zh-CN" sz="2400" b="1">
                <a:latin typeface="楷体" panose="02010609060101010101" charset="-122"/>
                <a:ea typeface="楷体" panose="02010609060101010101" charset="-122"/>
                <a:cs typeface="楷体" panose="02010609060101010101" charset="-122"/>
              </a:rPr>
              <a:t>1</a:t>
            </a:r>
            <a:r>
              <a:rPr lang="zh-CN" altLang="en-US" sz="2400" b="1">
                <a:latin typeface="楷体" panose="02010609060101010101" charset="-122"/>
                <a:ea typeface="楷体" panose="02010609060101010101" charset="-122"/>
                <a:cs typeface="楷体" panose="02010609060101010101" charset="-122"/>
              </a:rPr>
              <a:t>：一个文明是一个最广泛的文化实体</a:t>
            </a:r>
            <a:r>
              <a:rPr lang="en-US" altLang="zh-CN" sz="2400" b="1">
                <a:latin typeface="楷体" panose="02010609060101010101" charset="-122"/>
                <a:ea typeface="楷体" panose="02010609060101010101" charset="-122"/>
                <a:cs typeface="楷体" panose="02010609060101010101" charset="-122"/>
              </a:rPr>
              <a:t>……</a:t>
            </a:r>
            <a:r>
              <a:rPr lang="zh-CN" altLang="en-US" sz="2400" b="1">
                <a:latin typeface="楷体" panose="02010609060101010101" charset="-122"/>
                <a:ea typeface="楷体" panose="02010609060101010101" charset="-122"/>
                <a:cs typeface="楷体" panose="02010609060101010101" charset="-122"/>
              </a:rPr>
              <a:t>文明是人类最高的文化归类，人类文化认同的最广范围，人类依此与其他物种相区别。</a:t>
            </a:r>
          </a:p>
          <a:p>
            <a:pPr algn="ctr"/>
            <a:r>
              <a:rPr lang="en-US" altLang="zh-CN" sz="2400" b="1">
                <a:latin typeface="楷体" panose="02010609060101010101" charset="-122"/>
                <a:ea typeface="楷体" panose="02010609060101010101" charset="-122"/>
                <a:cs typeface="楷体" panose="02010609060101010101" charset="-122"/>
              </a:rPr>
              <a:t>                      ——</a:t>
            </a:r>
            <a:r>
              <a:rPr lang="zh-CN" altLang="en-US" sz="2400" b="1">
                <a:latin typeface="楷体" panose="02010609060101010101" charset="-122"/>
                <a:ea typeface="楷体" panose="02010609060101010101" charset="-122"/>
                <a:cs typeface="楷体" panose="02010609060101010101" charset="-122"/>
              </a:rPr>
              <a:t>（美）塞缪尔</a:t>
            </a:r>
            <a:r>
              <a:rPr lang="en-US" altLang="zh-CN" sz="2400" b="1">
                <a:latin typeface="楷体" panose="02010609060101010101" charset="-122"/>
                <a:ea typeface="楷体" panose="02010609060101010101" charset="-122"/>
                <a:cs typeface="楷体" panose="02010609060101010101" charset="-122"/>
              </a:rPr>
              <a:t>·</a:t>
            </a:r>
            <a:r>
              <a:rPr lang="zh-CN" altLang="en-US" sz="2400" b="1">
                <a:latin typeface="楷体" panose="02010609060101010101" charset="-122"/>
                <a:ea typeface="楷体" panose="02010609060101010101" charset="-122"/>
                <a:cs typeface="楷体" panose="02010609060101010101" charset="-122"/>
              </a:rPr>
              <a:t>亨廷顿</a:t>
            </a:r>
            <a:r>
              <a:rPr lang="en-US" altLang="zh-CN" sz="2400" b="1">
                <a:latin typeface="楷体" panose="02010609060101010101" charset="-122"/>
                <a:ea typeface="楷体" panose="02010609060101010101" charset="-122"/>
                <a:cs typeface="楷体" panose="02010609060101010101" charset="-122"/>
              </a:rPr>
              <a:t>《</a:t>
            </a:r>
            <a:r>
              <a:rPr lang="zh-CN" altLang="en-US" sz="2400" b="1">
                <a:latin typeface="楷体" panose="02010609060101010101" charset="-122"/>
                <a:ea typeface="楷体" panose="02010609060101010101" charset="-122"/>
                <a:cs typeface="楷体" panose="02010609060101010101" charset="-122"/>
              </a:rPr>
              <a:t>文明的冲突与世界秩序的重建</a:t>
            </a:r>
            <a:r>
              <a:rPr lang="en-US" altLang="zh-CN" sz="2400" b="1">
                <a:latin typeface="楷体" panose="02010609060101010101" charset="-122"/>
                <a:ea typeface="楷体" panose="02010609060101010101" charset="-122"/>
                <a:cs typeface="楷体" panose="02010609060101010101" charset="-122"/>
              </a:rPr>
              <a:t>》</a:t>
            </a:r>
            <a:endParaRPr lang="zh-CN" altLang="en-US" sz="2400" b="1">
              <a:latin typeface="楷体" panose="02010609060101010101" charset="-122"/>
              <a:ea typeface="楷体" panose="02010609060101010101" charset="-122"/>
              <a:cs typeface="楷体" panose="02010609060101010101" charset="-122"/>
            </a:endParaRPr>
          </a:p>
        </p:txBody>
      </p:sp>
      <p:sp>
        <p:nvSpPr>
          <p:cNvPr id="22" name="文本框 21"/>
          <p:cNvSpPr txBox="1"/>
          <p:nvPr>
            <p:custDataLst>
              <p:tags r:id="rId3"/>
            </p:custDataLst>
          </p:nvPr>
        </p:nvSpPr>
        <p:spPr>
          <a:xfrm>
            <a:off x="210820" y="3147060"/>
            <a:ext cx="11649710" cy="1568450"/>
          </a:xfrm>
          <a:prstGeom prst="rect">
            <a:avLst/>
          </a:prstGeom>
          <a:noFill/>
          <a:ln w="12700" cmpd="sng">
            <a:solidFill>
              <a:schemeClr val="bg1">
                <a:lumMod val="50000"/>
              </a:schemeClr>
            </a:solidFill>
            <a:prstDash val="solid"/>
          </a:ln>
        </p:spPr>
        <p:txBody>
          <a:bodyPr wrap="square" rtlCol="0">
            <a:spAutoFit/>
          </a:bodyPr>
          <a:lstStyle>
            <a:defPPr>
              <a:defRPr lang="zh-CN"/>
            </a:defPPr>
            <a:lvl1pPr>
              <a:defRPr sz="2000" b="1">
                <a:latin typeface="仿宋" panose="02010609060101010101" charset="-122"/>
                <a:ea typeface="仿宋" panose="02010609060101010101" charset="-122"/>
              </a:defRPr>
            </a:lvl1pPr>
          </a:lstStyle>
          <a:p>
            <a:r>
              <a:rPr lang="zh-CN" altLang="en-US" sz="2400">
                <a:latin typeface="楷体" panose="02010609060101010101" charset="-122"/>
                <a:ea typeface="楷体" panose="02010609060101010101" charset="-122"/>
                <a:cs typeface="楷体" panose="02010609060101010101" charset="-122"/>
              </a:rPr>
              <a:t>材料</a:t>
            </a:r>
            <a:r>
              <a:rPr lang="en-US" altLang="zh-CN" sz="2400">
                <a:latin typeface="楷体" panose="02010609060101010101" charset="-122"/>
                <a:ea typeface="楷体" panose="02010609060101010101" charset="-122"/>
                <a:cs typeface="楷体" panose="02010609060101010101" charset="-122"/>
              </a:rPr>
              <a:t>2</a:t>
            </a:r>
            <a:r>
              <a:rPr lang="zh-CN" altLang="en-US" sz="2400">
                <a:latin typeface="楷体" panose="02010609060101010101" charset="-122"/>
                <a:ea typeface="楷体" panose="02010609060101010101" charset="-122"/>
                <a:cs typeface="楷体" panose="02010609060101010101" charset="-122"/>
              </a:rPr>
              <a:t>：“文明”的一般性含义，泛指人类社会的发展史。这是随着原始社会的解体，社会开始分裂为各个独特的、彼此对立的阶级开始的。我们可以把从这开始迄于今日的整个人类社会泛称为文明史。</a:t>
            </a:r>
            <a:endParaRPr lang="en-US" altLang="zh-CN" sz="2400">
              <a:latin typeface="楷体" panose="02010609060101010101" charset="-122"/>
              <a:ea typeface="楷体" panose="02010609060101010101" charset="-122"/>
              <a:cs typeface="楷体" panose="02010609060101010101" charset="-122"/>
            </a:endParaRPr>
          </a:p>
          <a:p>
            <a:pPr algn="ct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张广智、张广勇：</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史学</a:t>
            </a:r>
            <a:r>
              <a:rPr lang="en-US" altLang="zh-CN" sz="2400">
                <a:latin typeface="楷体" panose="02010609060101010101" charset="-122"/>
                <a:ea typeface="楷体" panose="02010609060101010101" charset="-122"/>
                <a:cs typeface="楷体" panose="02010609060101010101" charset="-122"/>
              </a:rPr>
              <a:t>:</a:t>
            </a:r>
            <a:r>
              <a:rPr lang="zh-CN" altLang="en-US" sz="2400">
                <a:latin typeface="楷体" panose="02010609060101010101" charset="-122"/>
                <a:ea typeface="楷体" panose="02010609060101010101" charset="-122"/>
                <a:cs typeface="楷体" panose="02010609060101010101" charset="-122"/>
              </a:rPr>
              <a:t>文化中的文化</a:t>
            </a:r>
            <a:r>
              <a:rPr lang="en-US" altLang="zh-CN" sz="2400">
                <a:latin typeface="楷体" panose="02010609060101010101" charset="-122"/>
                <a:ea typeface="楷体" panose="02010609060101010101" charset="-122"/>
                <a:cs typeface="楷体" panose="02010609060101010101" charset="-122"/>
              </a:rPr>
              <a:t>》</a:t>
            </a:r>
            <a:endParaRPr lang="zh-CN" altLang="en-US" sz="2400">
              <a:latin typeface="楷体" panose="02010609060101010101" charset="-122"/>
              <a:ea typeface="楷体" panose="02010609060101010101" charset="-122"/>
              <a:cs typeface="楷体" panose="02010609060101010101" charset="-122"/>
            </a:endParaRPr>
          </a:p>
        </p:txBody>
      </p:sp>
      <p:sp>
        <p:nvSpPr>
          <p:cNvPr id="27" name="文本框 26"/>
          <p:cNvSpPr txBox="1"/>
          <p:nvPr/>
        </p:nvSpPr>
        <p:spPr>
          <a:xfrm>
            <a:off x="5437505" y="899795"/>
            <a:ext cx="6386195" cy="521970"/>
          </a:xfrm>
          <a:prstGeom prst="rect">
            <a:avLst/>
          </a:prstGeom>
          <a:solidFill>
            <a:srgbClr val="C00000"/>
          </a:solidFill>
        </p:spPr>
        <p:txBody>
          <a:bodyPr wrap="square" rtlCol="0" anchor="t">
            <a:spAutoFit/>
          </a:bodyPr>
          <a:lstStyle/>
          <a:p>
            <a:pPr indent="0" fontAlgn="auto">
              <a:lnSpc>
                <a:spcPct val="100000"/>
              </a:lnSpc>
            </a:pPr>
            <a:r>
              <a:rPr lang="zh-CN" altLang="en-US" sz="2800" b="1">
                <a:solidFill>
                  <a:schemeClr val="bg1"/>
                </a:solidFill>
                <a:effectLst/>
                <a:latin typeface="汉仪劲楷简" panose="00020600040101010101" charset="-122"/>
                <a:ea typeface="汉仪劲楷简" panose="00020600040101010101" charset="-122"/>
                <a:cs typeface="黑体" panose="02010609060101010101" charset="-122"/>
                <a:sym typeface="+mn-ea"/>
              </a:rPr>
              <a:t>文明是人类特有的，动物世界没有文明。</a:t>
            </a:r>
          </a:p>
        </p:txBody>
      </p:sp>
      <p:sp>
        <p:nvSpPr>
          <p:cNvPr id="29" name="文本框 28"/>
          <p:cNvSpPr txBox="1"/>
          <p:nvPr/>
        </p:nvSpPr>
        <p:spPr>
          <a:xfrm>
            <a:off x="4062095" y="2625090"/>
            <a:ext cx="7798435" cy="521970"/>
          </a:xfrm>
          <a:prstGeom prst="rect">
            <a:avLst/>
          </a:prstGeom>
          <a:solidFill>
            <a:srgbClr val="C00000"/>
          </a:solidFill>
        </p:spPr>
        <p:txBody>
          <a:bodyPr wrap="square" rtlCol="0" anchor="t">
            <a:spAutoFit/>
          </a:bodyPr>
          <a:lstStyle/>
          <a:p>
            <a:r>
              <a:rPr lang="zh-CN" altLang="en-US" sz="2800" b="1">
                <a:solidFill>
                  <a:schemeClr val="bg1"/>
                </a:solidFill>
                <a:effectLst/>
                <a:latin typeface="汉仪劲楷简" panose="00020600040101010101" charset="-122"/>
                <a:ea typeface="汉仪劲楷简" panose="00020600040101010101" charset="-122"/>
                <a:cs typeface="汉仪劲楷简" panose="00020600040101010101" charset="-122"/>
                <a:sym typeface="+mn-ea"/>
              </a:rPr>
              <a:t>文明常指一种社会进步的状态，与“野蛮”相对。</a:t>
            </a:r>
          </a:p>
        </p:txBody>
      </p:sp>
      <p:sp>
        <p:nvSpPr>
          <p:cNvPr id="30" name="文本框 29"/>
          <p:cNvSpPr txBox="1"/>
          <p:nvPr/>
        </p:nvSpPr>
        <p:spPr>
          <a:xfrm>
            <a:off x="5764530" y="4140200"/>
            <a:ext cx="6096000" cy="521970"/>
          </a:xfrm>
          <a:prstGeom prst="rect">
            <a:avLst/>
          </a:prstGeom>
          <a:solidFill>
            <a:srgbClr val="C00000"/>
          </a:solidFill>
        </p:spPr>
        <p:txBody>
          <a:bodyPr wrap="square" rtlCol="0" anchor="t">
            <a:spAutoFit/>
          </a:bodyPr>
          <a:lstStyle/>
          <a:p>
            <a:pPr indent="0" fontAlgn="auto">
              <a:lnSpc>
                <a:spcPct val="100000"/>
              </a:lnSpc>
            </a:pPr>
            <a:r>
              <a:rPr lang="zh-CN" altLang="en-US" sz="2800" b="1">
                <a:solidFill>
                  <a:schemeClr val="bg1"/>
                </a:solidFill>
                <a:effectLst/>
                <a:latin typeface="汉仪劲楷简" panose="00020600040101010101" charset="-122"/>
                <a:ea typeface="汉仪劲楷简" panose="00020600040101010101" charset="-122"/>
                <a:cs typeface="黑体" panose="02010609060101010101" charset="-122"/>
                <a:sym typeface="+mn-ea"/>
              </a:rPr>
              <a:t>文明是生产力发展到一定阶段的产物。</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7" grpId="0" animBg="1"/>
      <p:bldP spid="27" grpId="1" animBg="1"/>
      <p:bldP spid="29" grpId="0" animBg="1"/>
      <p:bldP spid="29" grpId="1" animBg="1"/>
      <p:bldP spid="30" grpId="0" animBg="1"/>
      <p:bldP spid="3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255" y="128270"/>
            <a:ext cx="4631690" cy="635635"/>
            <a:chOff x="-12916" y="327038"/>
            <a:chExt cx="7460708" cy="847513"/>
          </a:xfrm>
        </p:grpSpPr>
        <p:grpSp>
          <p:nvGrpSpPr>
            <p:cNvPr id="5" name="组合 4"/>
            <p:cNvGrpSpPr/>
            <p:nvPr/>
          </p:nvGrpSpPr>
          <p:grpSpPr>
            <a:xfrm>
              <a:off x="-12916" y="327038"/>
              <a:ext cx="7243863" cy="847513"/>
              <a:chOff x="-12916" y="98636"/>
              <a:chExt cx="7243863" cy="847513"/>
            </a:xfrm>
          </p:grpSpPr>
          <p:sp>
            <p:nvSpPr>
              <p:cNvPr id="6" name="圆角矩形 6"/>
              <p:cNvSpPr/>
              <p:nvPr>
                <p:custDataLst>
                  <p:tags r:id="rId6"/>
                </p:custDataLst>
              </p:nvPr>
            </p:nvSpPr>
            <p:spPr>
              <a:xfrm>
                <a:off x="153428" y="98636"/>
                <a:ext cx="7077519"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7" name="组合 6"/>
              <p:cNvGrpSpPr/>
              <p:nvPr/>
            </p:nvGrpSpPr>
            <p:grpSpPr>
              <a:xfrm>
                <a:off x="-12916" y="434245"/>
                <a:ext cx="425326" cy="355812"/>
                <a:chOff x="469900" y="728859"/>
                <a:chExt cx="424561" cy="355906"/>
              </a:xfrm>
            </p:grpSpPr>
            <p:sp>
              <p:nvSpPr>
                <p:cNvPr id="8" name="椭圆 7"/>
                <p:cNvSpPr/>
                <p:nvPr>
                  <p:custDataLst>
                    <p:tags r:id="rId7"/>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椭圆 8"/>
                <p:cNvSpPr/>
                <p:nvPr>
                  <p:custDataLst>
                    <p:tags r:id="rId8"/>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0" name="椭圆 9"/>
                <p:cNvSpPr/>
                <p:nvPr>
                  <p:custDataLst>
                    <p:tags r:id="rId9"/>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椭圆 10"/>
                <p:cNvSpPr/>
                <p:nvPr>
                  <p:custDataLst>
                    <p:tags r:id="rId10"/>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2" name="圆角矩形 12"/>
                <p:cNvSpPr/>
                <p:nvPr>
                  <p:custDataLst>
                    <p:tags r:id="rId11"/>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圆角矩形 13"/>
                <p:cNvSpPr/>
                <p:nvPr>
                  <p:custDataLst>
                    <p:tags r:id="rId12"/>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圆角矩形 14"/>
                <p:cNvSpPr/>
                <p:nvPr>
                  <p:custDataLst>
                    <p:tags r:id="rId13"/>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5" name="圆角矩形 15"/>
                <p:cNvSpPr/>
                <p:nvPr>
                  <p:custDataLst>
                    <p:tags r:id="rId14"/>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16" name="矩形 15"/>
            <p:cNvSpPr/>
            <p:nvPr>
              <p:custDataLst>
                <p:tags r:id="rId5"/>
              </p:custDataLst>
            </p:nvPr>
          </p:nvSpPr>
          <p:spPr>
            <a:xfrm>
              <a:off x="412592" y="396465"/>
              <a:ext cx="7035200"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一、人类文明的产生</a:t>
              </a:r>
            </a:p>
          </p:txBody>
        </p:sp>
      </p:grpSp>
      <p:sp>
        <p:nvSpPr>
          <p:cNvPr id="2" name="文本框 1"/>
          <p:cNvSpPr txBox="1"/>
          <p:nvPr/>
        </p:nvSpPr>
        <p:spPr>
          <a:xfrm>
            <a:off x="-8255" y="899795"/>
            <a:ext cx="48685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（二）文明产生的前提</a:t>
            </a:r>
          </a:p>
        </p:txBody>
      </p:sp>
      <p:pic>
        <p:nvPicPr>
          <p:cNvPr id="3" name="Picture 2"/>
          <p:cNvPicPr>
            <a:picLocks noChangeAspect="1" noChangeArrowheads="1"/>
          </p:cNvPicPr>
          <p:nvPr/>
        </p:nvPicPr>
        <p:blipFill>
          <a:blip r:embed="rId16" cstate="print">
            <a:extLst>
              <a:ext uri="{28A0092B-C50C-407E-A947-70E740481C1C}">
                <a14:useLocalDpi xmlns:a14="http://schemas.microsoft.com/office/drawing/2010/main" xmlns="" val="0"/>
              </a:ext>
            </a:extLst>
          </a:blip>
          <a:stretch>
            <a:fillRect/>
          </a:stretch>
        </p:blipFill>
        <p:spPr bwMode="auto">
          <a:xfrm>
            <a:off x="4860290" y="1421765"/>
            <a:ext cx="7254875" cy="5436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7" name="文本框 156"/>
          <p:cNvSpPr txBox="1"/>
          <p:nvPr>
            <p:custDataLst>
              <p:tags r:id="rId2"/>
            </p:custDataLst>
          </p:nvPr>
        </p:nvSpPr>
        <p:spPr>
          <a:xfrm>
            <a:off x="3721735" y="899160"/>
            <a:ext cx="3493135" cy="521970"/>
          </a:xfrm>
          <a:prstGeom prst="rect">
            <a:avLst/>
          </a:prstGeom>
          <a:solidFill>
            <a:srgbClr val="C00000"/>
          </a:solidFill>
        </p:spPr>
        <p:txBody>
          <a:bodyPr vert="horz" wrap="square" rtlCol="0">
            <a:spAutoFit/>
          </a:bodyPr>
          <a:lstStyle/>
          <a:p>
            <a:r>
              <a:rPr lang="zh-CN" altLang="en-US" sz="2800" b="1">
                <a:solidFill>
                  <a:schemeClr val="bg1"/>
                </a:solidFill>
                <a:latin typeface="华文中宋" panose="02010600040101010101" charset="-122"/>
                <a:ea typeface="华文中宋" panose="02010600040101010101" charset="-122"/>
                <a:sym typeface="+mn-ea"/>
              </a:rPr>
              <a:t>农业和畜牧业的产生</a:t>
            </a:r>
          </a:p>
        </p:txBody>
      </p:sp>
      <p:sp>
        <p:nvSpPr>
          <p:cNvPr id="20" name="箭头: 右 9"/>
          <p:cNvSpPr/>
          <p:nvPr>
            <p:custDataLst>
              <p:tags r:id="rId3"/>
            </p:custDataLst>
          </p:nvPr>
        </p:nvSpPr>
        <p:spPr>
          <a:xfrm rot="5400000">
            <a:off x="1882140" y="3730625"/>
            <a:ext cx="468630" cy="43053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2400" b="1" strike="noStrike" noProof="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pic>
        <p:nvPicPr>
          <p:cNvPr id="18" name="图片 17"/>
          <p:cNvPicPr/>
          <p:nvPr>
            <p:custDataLst>
              <p:tags r:id="rId4"/>
            </p:custDataLst>
          </p:nvPr>
        </p:nvPicPr>
        <p:blipFill>
          <a:blip r:embed="rId17" cstate="print"/>
          <a:stretch>
            <a:fillRect/>
          </a:stretch>
        </p:blipFill>
        <p:spPr>
          <a:xfrm>
            <a:off x="332740" y="1421765"/>
            <a:ext cx="3567430" cy="1956435"/>
          </a:xfrm>
          <a:prstGeom prst="rect">
            <a:avLst/>
          </a:prstGeom>
          <a:noFill/>
          <a:ln w="9525">
            <a:noFill/>
          </a:ln>
        </p:spPr>
      </p:pic>
      <p:sp>
        <p:nvSpPr>
          <p:cNvPr id="19" name="文本框 18"/>
          <p:cNvSpPr txBox="1"/>
          <p:nvPr/>
        </p:nvSpPr>
        <p:spPr>
          <a:xfrm>
            <a:off x="1099185" y="3286760"/>
            <a:ext cx="2117090" cy="521970"/>
          </a:xfrm>
          <a:prstGeom prst="rect">
            <a:avLst/>
          </a:prstGeom>
          <a:noFill/>
        </p:spPr>
        <p:txBody>
          <a:bodyPr wrap="square" rtlCol="0">
            <a:spAutoFit/>
          </a:bodyPr>
          <a:lstStyle/>
          <a:p>
            <a:r>
              <a:rPr lang="zh-CN" altLang="en-US" sz="2800">
                <a:latin typeface="华文中宋" panose="02010600040101010101" charset="-122"/>
                <a:ea typeface="华文中宋" panose="02010600040101010101" charset="-122"/>
              </a:rPr>
              <a:t>采集、渔猎</a:t>
            </a:r>
          </a:p>
        </p:txBody>
      </p:sp>
      <p:pic>
        <p:nvPicPr>
          <p:cNvPr id="23" name="图片 22"/>
          <p:cNvPicPr>
            <a:picLocks noChangeAspect="1"/>
          </p:cNvPicPr>
          <p:nvPr/>
        </p:nvPicPr>
        <p:blipFill>
          <a:blip r:embed="rId18" cstate="print"/>
          <a:stretch>
            <a:fillRect/>
          </a:stretch>
        </p:blipFill>
        <p:spPr>
          <a:xfrm>
            <a:off x="332740" y="4180205"/>
            <a:ext cx="3567430" cy="1894840"/>
          </a:xfrm>
          <a:prstGeom prst="rect">
            <a:avLst/>
          </a:prstGeom>
        </p:spPr>
      </p:pic>
      <p:sp>
        <p:nvSpPr>
          <p:cNvPr id="24" name="文本框 23"/>
          <p:cNvSpPr txBox="1"/>
          <p:nvPr/>
        </p:nvSpPr>
        <p:spPr>
          <a:xfrm>
            <a:off x="1057910" y="6193155"/>
            <a:ext cx="2117090" cy="521970"/>
          </a:xfrm>
          <a:prstGeom prst="rect">
            <a:avLst/>
          </a:prstGeom>
          <a:noFill/>
        </p:spPr>
        <p:txBody>
          <a:bodyPr wrap="square" rtlCol="0">
            <a:spAutoFit/>
          </a:bodyPr>
          <a:lstStyle/>
          <a:p>
            <a:r>
              <a:rPr lang="zh-CN" altLang="en-US" sz="2800">
                <a:latin typeface="华文中宋" panose="02010600040101010101" charset="-122"/>
                <a:ea typeface="华文中宋" panose="02010600040101010101" charset="-122"/>
              </a:rPr>
              <a:t>农耕、畜牧</a:t>
            </a:r>
          </a:p>
        </p:txBody>
      </p:sp>
      <p:sp>
        <p:nvSpPr>
          <p:cNvPr id="25" name="文本框 24"/>
          <p:cNvSpPr txBox="1"/>
          <p:nvPr/>
        </p:nvSpPr>
        <p:spPr>
          <a:xfrm>
            <a:off x="4010025" y="2603500"/>
            <a:ext cx="613410" cy="2239010"/>
          </a:xfrm>
          <a:prstGeom prst="rect">
            <a:avLst/>
          </a:prstGeom>
          <a:noFill/>
          <a:ln>
            <a:solidFill>
              <a:srgbClr val="C00000"/>
            </a:solidFill>
          </a:ln>
        </p:spPr>
        <p:txBody>
          <a:bodyPr vert="eaVert" wrap="square" rtlCol="0">
            <a:spAutoFit/>
          </a:bodyPr>
          <a:lstStyle/>
          <a:p>
            <a:pPr indent="0" algn="dist" fontAlgn="auto">
              <a:lnSpc>
                <a:spcPct val="100000"/>
              </a:lnSpc>
            </a:pPr>
            <a:r>
              <a:rPr lang="zh-CN" altLang="en-US" sz="2800" b="1">
                <a:solidFill>
                  <a:srgbClr val="C00000"/>
                </a:solidFill>
              </a:rPr>
              <a:t>农业革命</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bldLvl="0" animBg="1"/>
      <p:bldP spid="157" grpId="1" animBg="1"/>
      <p:bldP spid="20" grpId="0" bldLvl="0" animBg="1"/>
      <p:bldP spid="20" grpId="1" animBg="1"/>
      <p:bldP spid="19" grpId="0"/>
      <p:bldP spid="19" grpId="1"/>
      <p:bldP spid="24" grpId="0"/>
      <p:bldP spid="24" grpId="1"/>
      <p:bldP spid="25" grpId="0" bldLvl="0" animBg="1"/>
      <p:bldP spid="2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255" y="128270"/>
            <a:ext cx="4631690" cy="635635"/>
            <a:chOff x="-12916" y="327038"/>
            <a:chExt cx="7460708" cy="847513"/>
          </a:xfrm>
        </p:grpSpPr>
        <p:grpSp>
          <p:nvGrpSpPr>
            <p:cNvPr id="5" name="组合 4"/>
            <p:cNvGrpSpPr/>
            <p:nvPr/>
          </p:nvGrpSpPr>
          <p:grpSpPr>
            <a:xfrm>
              <a:off x="-12916" y="327038"/>
              <a:ext cx="7243863" cy="847513"/>
              <a:chOff x="-12916" y="98636"/>
              <a:chExt cx="7243863" cy="847513"/>
            </a:xfrm>
          </p:grpSpPr>
          <p:sp>
            <p:nvSpPr>
              <p:cNvPr id="6" name="圆角矩形 6"/>
              <p:cNvSpPr/>
              <p:nvPr>
                <p:custDataLst>
                  <p:tags r:id="rId7"/>
                </p:custDataLst>
              </p:nvPr>
            </p:nvSpPr>
            <p:spPr>
              <a:xfrm>
                <a:off x="153428" y="98636"/>
                <a:ext cx="7077519"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7" name="组合 6"/>
              <p:cNvGrpSpPr/>
              <p:nvPr/>
            </p:nvGrpSpPr>
            <p:grpSpPr>
              <a:xfrm>
                <a:off x="-12916" y="434245"/>
                <a:ext cx="425326" cy="355812"/>
                <a:chOff x="469900" y="728859"/>
                <a:chExt cx="424561" cy="355906"/>
              </a:xfrm>
            </p:grpSpPr>
            <p:sp>
              <p:nvSpPr>
                <p:cNvPr id="8" name="椭圆 7"/>
                <p:cNvSpPr/>
                <p:nvPr>
                  <p:custDataLst>
                    <p:tags r:id="rId8"/>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椭圆 8"/>
                <p:cNvSpPr/>
                <p:nvPr>
                  <p:custDataLst>
                    <p:tags r:id="rId9"/>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0" name="椭圆 9"/>
                <p:cNvSpPr/>
                <p:nvPr>
                  <p:custDataLst>
                    <p:tags r:id="rId10"/>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椭圆 10"/>
                <p:cNvSpPr/>
                <p:nvPr>
                  <p:custDataLst>
                    <p:tags r:id="rId11"/>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2" name="圆角矩形 12"/>
                <p:cNvSpPr/>
                <p:nvPr>
                  <p:custDataLst>
                    <p:tags r:id="rId12"/>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圆角矩形 13"/>
                <p:cNvSpPr/>
                <p:nvPr>
                  <p:custDataLst>
                    <p:tags r:id="rId13"/>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圆角矩形 14"/>
                <p:cNvSpPr/>
                <p:nvPr>
                  <p:custDataLst>
                    <p:tags r:id="rId14"/>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5" name="圆角矩形 15"/>
                <p:cNvSpPr/>
                <p:nvPr>
                  <p:custDataLst>
                    <p:tags r:id="rId15"/>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16" name="矩形 15"/>
            <p:cNvSpPr/>
            <p:nvPr>
              <p:custDataLst>
                <p:tags r:id="rId6"/>
              </p:custDataLst>
            </p:nvPr>
          </p:nvSpPr>
          <p:spPr>
            <a:xfrm>
              <a:off x="412592" y="396465"/>
              <a:ext cx="7035200"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一、人类文明的产生</a:t>
              </a:r>
            </a:p>
          </p:txBody>
        </p:sp>
      </p:grpSp>
      <p:sp>
        <p:nvSpPr>
          <p:cNvPr id="2" name="文本框 1"/>
          <p:cNvSpPr txBox="1"/>
          <p:nvPr/>
        </p:nvSpPr>
        <p:spPr>
          <a:xfrm>
            <a:off x="-8255" y="899795"/>
            <a:ext cx="48685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（二）文明产生的前提</a:t>
            </a:r>
          </a:p>
        </p:txBody>
      </p:sp>
      <p:sp>
        <p:nvSpPr>
          <p:cNvPr id="157" name="文本框 156"/>
          <p:cNvSpPr txBox="1"/>
          <p:nvPr>
            <p:custDataLst>
              <p:tags r:id="rId2"/>
            </p:custDataLst>
          </p:nvPr>
        </p:nvSpPr>
        <p:spPr>
          <a:xfrm>
            <a:off x="3721735" y="899160"/>
            <a:ext cx="3493135" cy="521970"/>
          </a:xfrm>
          <a:prstGeom prst="rect">
            <a:avLst/>
          </a:prstGeom>
          <a:solidFill>
            <a:srgbClr val="C00000"/>
          </a:solidFill>
        </p:spPr>
        <p:txBody>
          <a:bodyPr vert="horz" wrap="square" rtlCol="0">
            <a:spAutoFit/>
          </a:bodyPr>
          <a:lstStyle/>
          <a:p>
            <a:r>
              <a:rPr lang="zh-CN" altLang="en-US" sz="2800" b="1">
                <a:solidFill>
                  <a:schemeClr val="bg1"/>
                </a:solidFill>
                <a:latin typeface="华文中宋" panose="02010600040101010101" charset="-122"/>
                <a:ea typeface="华文中宋" panose="02010600040101010101" charset="-122"/>
                <a:sym typeface="+mn-ea"/>
              </a:rPr>
              <a:t>农业和畜牧业的产生</a:t>
            </a:r>
          </a:p>
        </p:txBody>
      </p:sp>
      <p:sp>
        <p:nvSpPr>
          <p:cNvPr id="17" name="文本框 16"/>
          <p:cNvSpPr txBox="1"/>
          <p:nvPr>
            <p:custDataLst>
              <p:tags r:id="rId3"/>
            </p:custDataLst>
          </p:nvPr>
        </p:nvSpPr>
        <p:spPr>
          <a:xfrm>
            <a:off x="255905" y="1556385"/>
            <a:ext cx="11733530" cy="1568450"/>
          </a:xfrm>
          <a:prstGeom prst="rect">
            <a:avLst/>
          </a:prstGeom>
          <a:noFill/>
          <a:ln w="12700" cmpd="sng">
            <a:solidFill>
              <a:schemeClr val="bg1">
                <a:lumMod val="50000"/>
              </a:schemeClr>
            </a:solidFill>
            <a:prstDash val="solid"/>
          </a:ln>
        </p:spPr>
        <p:txBody>
          <a:bodyPr wrap="square" rtlCol="0" anchor="t">
            <a:spAutoFit/>
          </a:bodyPr>
          <a:lstStyle/>
          <a:p>
            <a:r>
              <a:rPr lang="zh-CN" altLang="en-US" sz="2400" b="1">
                <a:latin typeface="楷体" panose="02010609060101010101" charset="-122"/>
                <a:ea typeface="楷体" panose="02010609060101010101" charset="-122"/>
                <a:cs typeface="楷体" panose="02010609060101010101" charset="-122"/>
              </a:rPr>
              <a:t>材料：农业产生后才开始了社会生产，从此人类摆脱了完全依赖自然的被动局面，由消极地适应自然转向积极的改造自然，由自然的奴隶走向自然的主人。因而从某种意义上可以说，有了农业，才真正开始了人类社会的历史。 </a:t>
            </a:r>
          </a:p>
          <a:p>
            <a:r>
              <a:rPr lang="zh-CN" altLang="en-US" sz="2400" b="1">
                <a:latin typeface="楷体" panose="02010609060101010101" charset="-122"/>
                <a:ea typeface="楷体" panose="02010609060101010101" charset="-122"/>
                <a:cs typeface="楷体" panose="02010609060101010101" charset="-122"/>
              </a:rPr>
              <a:t> ——尚定周、王有文《从采集、渔猎到农业生产的革命性变革——试论农业起源》</a:t>
            </a:r>
          </a:p>
        </p:txBody>
      </p:sp>
      <p:sp>
        <p:nvSpPr>
          <p:cNvPr id="21" name="文本框 20"/>
          <p:cNvSpPr txBox="1"/>
          <p:nvPr>
            <p:custDataLst>
              <p:tags r:id="rId4"/>
            </p:custDataLst>
          </p:nvPr>
        </p:nvSpPr>
        <p:spPr>
          <a:xfrm>
            <a:off x="167640" y="3260090"/>
            <a:ext cx="9924415" cy="521970"/>
          </a:xfrm>
          <a:prstGeom prst="rect">
            <a:avLst/>
          </a:prstGeom>
          <a:noFill/>
        </p:spPr>
        <p:txBody>
          <a:bodyPr wrap="square" rtlCol="0" anchor="t">
            <a:spAutoFit/>
          </a:bodyPr>
          <a:lstStyle/>
          <a:p>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思考：如何理解“有了农业，才真正开始了人类社会的历史”</a:t>
            </a:r>
          </a:p>
        </p:txBody>
      </p:sp>
      <p:sp>
        <p:nvSpPr>
          <p:cNvPr id="22" name="文本框 21"/>
          <p:cNvSpPr txBox="1"/>
          <p:nvPr>
            <p:custDataLst>
              <p:tags r:id="rId5"/>
            </p:custDataLst>
          </p:nvPr>
        </p:nvSpPr>
        <p:spPr>
          <a:xfrm>
            <a:off x="158750" y="3782060"/>
            <a:ext cx="12033250" cy="2158365"/>
          </a:xfrm>
          <a:prstGeom prst="rect">
            <a:avLst/>
          </a:prstGeom>
          <a:noFill/>
        </p:spPr>
        <p:txBody>
          <a:bodyPr wrap="square" rtlCol="0" anchor="t">
            <a:spAutoFit/>
          </a:bodyPr>
          <a:lstStyle/>
          <a:p>
            <a:pPr>
              <a:lnSpc>
                <a:spcPct val="120000"/>
              </a:lnSpc>
            </a:pPr>
            <a:r>
              <a:rPr lang="en-US" altLang="zh-CN" sz="2800" b="1">
                <a:solidFill>
                  <a:schemeClr val="tx1"/>
                </a:solidFill>
                <a:latin typeface="华文中宋" panose="02010600040101010101" charset="-122"/>
                <a:ea typeface="华文中宋" panose="02010600040101010101" charset="-122"/>
              </a:rPr>
              <a:t>①</a:t>
            </a:r>
            <a:r>
              <a:rPr lang="zh-CN" altLang="en-US" sz="2800" b="1">
                <a:solidFill>
                  <a:schemeClr val="tx1"/>
                </a:solidFill>
                <a:latin typeface="华文中宋" panose="02010600040101010101" charset="-122"/>
                <a:ea typeface="华文中宋" panose="02010600040101010101" charset="-122"/>
              </a:rPr>
              <a:t>使人类从</a:t>
            </a:r>
            <a:r>
              <a:rPr lang="zh-CN" altLang="en-US" sz="2800" b="1">
                <a:solidFill>
                  <a:srgbClr val="C00000"/>
                </a:solidFill>
                <a:latin typeface="华文中宋" panose="02010600040101010101" charset="-122"/>
                <a:ea typeface="华文中宋" panose="02010600040101010101" charset="-122"/>
              </a:rPr>
              <a:t>食物采集者变成生产者</a:t>
            </a:r>
            <a:r>
              <a:rPr lang="zh-CN" altLang="en-US" sz="2800" b="1">
                <a:solidFill>
                  <a:schemeClr val="tx1"/>
                </a:solidFill>
                <a:latin typeface="华文中宋" panose="02010600040101010101" charset="-122"/>
                <a:ea typeface="华文中宋" panose="02010600040101010101" charset="-122"/>
              </a:rPr>
              <a:t>，促使人类使用金属工具，</a:t>
            </a:r>
            <a:r>
              <a:rPr lang="zh-CN" altLang="en-US" sz="2800" b="1">
                <a:solidFill>
                  <a:srgbClr val="C00000"/>
                </a:solidFill>
                <a:latin typeface="华文中宋" panose="02010600040101010101" charset="-122"/>
                <a:ea typeface="华文中宋" panose="02010600040101010101" charset="-122"/>
              </a:rPr>
              <a:t>提高生产效率</a:t>
            </a:r>
            <a:r>
              <a:rPr lang="zh-CN" altLang="en-US" sz="2800" b="1">
                <a:solidFill>
                  <a:schemeClr val="tx1"/>
                </a:solidFill>
                <a:latin typeface="华文中宋" panose="02010600040101010101" charset="-122"/>
                <a:ea typeface="华文中宋" panose="02010600040101010101" charset="-122"/>
              </a:rPr>
              <a:t>。</a:t>
            </a:r>
          </a:p>
          <a:p>
            <a:pPr>
              <a:lnSpc>
                <a:spcPct val="120000"/>
              </a:lnSpc>
            </a:pPr>
            <a:r>
              <a:rPr lang="zh-CN" altLang="en-US" sz="2800" b="1">
                <a:solidFill>
                  <a:schemeClr val="tx1"/>
                </a:solidFill>
                <a:latin typeface="华文中宋" panose="02010600040101010101" charset="-122"/>
                <a:ea typeface="华文中宋" panose="02010600040101010101" charset="-122"/>
              </a:rPr>
              <a:t>②促进了</a:t>
            </a:r>
            <a:r>
              <a:rPr lang="zh-CN" altLang="en-US" sz="2800" b="1">
                <a:solidFill>
                  <a:srgbClr val="C00000"/>
                </a:solidFill>
                <a:latin typeface="华文中宋" panose="02010600040101010101" charset="-122"/>
                <a:ea typeface="华文中宋" panose="02010600040101010101" charset="-122"/>
              </a:rPr>
              <a:t>社会分工</a:t>
            </a:r>
            <a:r>
              <a:rPr lang="zh-CN" altLang="en-US" sz="2800" b="1">
                <a:solidFill>
                  <a:schemeClr val="tx1"/>
                </a:solidFill>
                <a:latin typeface="华文中宋" panose="02010600040101010101" charset="-122"/>
                <a:ea typeface="华文中宋" panose="02010600040101010101" charset="-122"/>
              </a:rPr>
              <a:t>的发展，在农业与畜牧业分工的基础上，进一步出现了农业与手工业、手工业和商业的分工。</a:t>
            </a:r>
          </a:p>
          <a:p>
            <a:pPr>
              <a:lnSpc>
                <a:spcPct val="120000"/>
              </a:lnSpc>
            </a:pPr>
            <a:r>
              <a:rPr lang="zh-CN" altLang="en-US" sz="2800" b="1">
                <a:solidFill>
                  <a:schemeClr val="tx1"/>
                </a:solidFill>
                <a:latin typeface="华文中宋" panose="02010600040101010101" charset="-122"/>
                <a:ea typeface="华文中宋" panose="02010600040101010101" charset="-122"/>
              </a:rPr>
              <a:t>③社会分工的发展、剩余产品出现、阶级的分化，使人类</a:t>
            </a:r>
            <a:r>
              <a:rPr lang="zh-CN" altLang="en-US" sz="2800" b="1">
                <a:solidFill>
                  <a:srgbClr val="C00000"/>
                </a:solidFill>
                <a:latin typeface="华文中宋" panose="02010600040101010101" charset="-122"/>
                <a:ea typeface="华文中宋" panose="02010600040101010101" charset="-122"/>
              </a:rPr>
              <a:t>走向文明</a:t>
            </a:r>
            <a:r>
              <a:rPr lang="zh-CN" altLang="en-US" sz="2800" b="1">
                <a:solidFill>
                  <a:schemeClr val="tx1"/>
                </a:solidFill>
                <a:latin typeface="华文中宋" panose="02010600040101010101" charset="-122"/>
                <a:ea typeface="华文中宋" panose="02010600040101010101" charset="-122"/>
              </a:rPr>
              <a:t>成为可能。</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animBg="1"/>
      <p:bldP spid="2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4631690" cy="635635"/>
            <a:chOff x="-12916" y="327038"/>
            <a:chExt cx="7460708" cy="847513"/>
          </a:xfrm>
        </p:grpSpPr>
        <p:grpSp>
          <p:nvGrpSpPr>
            <p:cNvPr id="29" name="组合 28"/>
            <p:cNvGrpSpPr/>
            <p:nvPr/>
          </p:nvGrpSpPr>
          <p:grpSpPr>
            <a:xfrm>
              <a:off x="-12916" y="327038"/>
              <a:ext cx="7243863" cy="847513"/>
              <a:chOff x="-12916" y="98636"/>
              <a:chExt cx="7243863" cy="847513"/>
            </a:xfrm>
          </p:grpSpPr>
          <p:sp>
            <p:nvSpPr>
              <p:cNvPr id="30" name="圆角矩形 6"/>
              <p:cNvSpPr/>
              <p:nvPr>
                <p:custDataLst>
                  <p:tags r:id="rId41"/>
                </p:custDataLst>
              </p:nvPr>
            </p:nvSpPr>
            <p:spPr>
              <a:xfrm>
                <a:off x="153428" y="98636"/>
                <a:ext cx="7077519"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42"/>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43"/>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44"/>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45"/>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46"/>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47"/>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48"/>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49"/>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40"/>
              </p:custDataLst>
            </p:nvPr>
          </p:nvSpPr>
          <p:spPr>
            <a:xfrm>
              <a:off x="412592" y="396465"/>
              <a:ext cx="7035200"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一、人类文明的产生</a:t>
              </a:r>
            </a:p>
          </p:txBody>
        </p:sp>
      </p:grpSp>
      <p:sp>
        <p:nvSpPr>
          <p:cNvPr id="2" name="文本框 1"/>
          <p:cNvSpPr txBox="1"/>
          <p:nvPr>
            <p:custDataLst>
              <p:tags r:id="rId2"/>
            </p:custDataLst>
          </p:nvPr>
        </p:nvSpPr>
        <p:spPr>
          <a:xfrm>
            <a:off x="-8255" y="899795"/>
            <a:ext cx="48685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（四）文明产生的过程</a:t>
            </a:r>
          </a:p>
        </p:txBody>
      </p:sp>
      <p:pic>
        <p:nvPicPr>
          <p:cNvPr id="4" name="图片 3"/>
          <p:cNvPicPr>
            <a:picLocks noChangeAspect="1"/>
          </p:cNvPicPr>
          <p:nvPr>
            <p:custDataLst>
              <p:tags r:id="rId3"/>
            </p:custDataLst>
          </p:nvPr>
        </p:nvPicPr>
        <p:blipFill>
          <a:blip r:embed="rId51" cstate="print"/>
          <a:stretch>
            <a:fillRect/>
          </a:stretch>
        </p:blipFill>
        <p:spPr>
          <a:xfrm>
            <a:off x="210820" y="1659255"/>
            <a:ext cx="1022350" cy="1085850"/>
          </a:xfrm>
          <a:prstGeom prst="rect">
            <a:avLst/>
          </a:prstGeom>
        </p:spPr>
      </p:pic>
      <p:grpSp>
        <p:nvGrpSpPr>
          <p:cNvPr id="143" name="组合 153"/>
          <p:cNvGrpSpPr/>
          <p:nvPr>
            <p:custDataLst>
              <p:tags r:id="rId4"/>
            </p:custDataLst>
          </p:nvPr>
        </p:nvGrpSpPr>
        <p:grpSpPr>
          <a:xfrm>
            <a:off x="1235075" y="1685925"/>
            <a:ext cx="1269365" cy="624205"/>
            <a:chOff x="314519" y="2378138"/>
            <a:chExt cx="1388781" cy="623550"/>
          </a:xfrm>
        </p:grpSpPr>
        <p:sp>
          <p:nvSpPr>
            <p:cNvPr id="144" name="右箭头 7"/>
            <p:cNvSpPr/>
            <p:nvPr>
              <p:custDataLst>
                <p:tags r:id="rId38"/>
              </p:custDataLst>
            </p:nvPr>
          </p:nvSpPr>
          <p:spPr>
            <a:xfrm>
              <a:off x="397193" y="2899560"/>
              <a:ext cx="962907" cy="102128"/>
            </a:xfrm>
            <a:prstGeom prst="rightArrow">
              <a:avLst/>
            </a:prstGeom>
            <a:solidFill>
              <a:srgbClr val="C00000"/>
            </a:solidFill>
            <a:ln w="25400" cap="flat" cmpd="sng" algn="ctr">
              <a:solidFill>
                <a:srgbClr val="C00000"/>
              </a:solidFill>
              <a:prstDash val="solid"/>
            </a:ln>
            <a:effectLst/>
          </p:spPr>
          <p:txBody>
            <a:bodyPr anchor="ctr"/>
            <a:lstStyle/>
            <a:p>
              <a:pPr algn="ctr">
                <a:defRPr/>
              </a:pPr>
              <a:endParaRPr lang="zh-CN" altLang="en-US" sz="2800">
                <a:latin typeface="楷体" panose="02010609060101010101" charset="-122"/>
                <a:ea typeface="楷体" panose="02010609060101010101" charset="-122"/>
              </a:endParaRPr>
            </a:p>
          </p:txBody>
        </p:sp>
        <p:sp>
          <p:nvSpPr>
            <p:cNvPr id="145" name="TextBox 152"/>
            <p:cNvSpPr txBox="1">
              <a:spLocks noChangeArrowheads="1"/>
            </p:cNvSpPr>
            <p:nvPr>
              <p:custDataLst>
                <p:tags r:id="rId39"/>
              </p:custDataLst>
            </p:nvPr>
          </p:nvSpPr>
          <p:spPr bwMode="auto">
            <a:xfrm>
              <a:off x="314519" y="2378138"/>
              <a:ext cx="1388781" cy="459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hangingPunct="1"/>
              <a:r>
                <a:rPr lang="zh-CN" altLang="en-US" sz="2400" b="1">
                  <a:solidFill>
                    <a:sysClr val="windowText" lastClr="000000"/>
                  </a:solidFill>
                  <a:latin typeface="楷体" panose="02010609060101010101" charset="-122"/>
                  <a:ea typeface="楷体" panose="02010609060101010101" charset="-122"/>
                </a:rPr>
                <a:t>生产力</a:t>
              </a:r>
            </a:p>
          </p:txBody>
        </p:sp>
      </p:grpSp>
      <p:pic>
        <p:nvPicPr>
          <p:cNvPr id="5" name="图片 4"/>
          <p:cNvPicPr>
            <a:picLocks noChangeAspect="1"/>
          </p:cNvPicPr>
          <p:nvPr>
            <p:custDataLst>
              <p:tags r:id="rId5"/>
            </p:custDataLst>
          </p:nvPr>
        </p:nvPicPr>
        <p:blipFill>
          <a:blip r:embed="rId52" cstate="print"/>
          <a:stretch>
            <a:fillRect/>
          </a:stretch>
        </p:blipFill>
        <p:spPr>
          <a:xfrm>
            <a:off x="2268220" y="1674495"/>
            <a:ext cx="1016000" cy="1085850"/>
          </a:xfrm>
          <a:prstGeom prst="rect">
            <a:avLst/>
          </a:prstGeom>
        </p:spPr>
      </p:pic>
      <p:sp>
        <p:nvSpPr>
          <p:cNvPr id="148" name="右箭头 147"/>
          <p:cNvSpPr/>
          <p:nvPr>
            <p:custDataLst>
              <p:tags r:id="rId6"/>
            </p:custDataLst>
          </p:nvPr>
        </p:nvSpPr>
        <p:spPr>
          <a:xfrm>
            <a:off x="3361690" y="2178685"/>
            <a:ext cx="1487805" cy="92075"/>
          </a:xfrm>
          <a:prstGeom prst="rightArrow">
            <a:avLst/>
          </a:prstGeom>
          <a:solidFill>
            <a:srgbClr val="C00000"/>
          </a:solidFill>
          <a:ln w="25400" cap="flat" cmpd="sng" algn="ctr">
            <a:solidFill>
              <a:srgbClr val="C00000"/>
            </a:solidFill>
            <a:prstDash val="solid"/>
          </a:ln>
          <a:effectLst/>
        </p:spPr>
        <p:txBody>
          <a:bodyPr rtlCol="0" anchor="ctr"/>
          <a:lstStyle/>
          <a:p>
            <a:pPr algn="ctr"/>
            <a:endParaRPr lang="zh-CN" altLang="en-US"/>
          </a:p>
        </p:txBody>
      </p:sp>
      <p:sp>
        <p:nvSpPr>
          <p:cNvPr id="14" name="TextBox 10"/>
          <p:cNvSpPr txBox="1">
            <a:spLocks noChangeArrowheads="1"/>
          </p:cNvSpPr>
          <p:nvPr>
            <p:custDataLst>
              <p:tags r:id="rId7"/>
            </p:custDataLst>
          </p:nvPr>
        </p:nvSpPr>
        <p:spPr bwMode="auto">
          <a:xfrm>
            <a:off x="3279141" y="1704975"/>
            <a:ext cx="1910714"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hangingPunct="1"/>
            <a:r>
              <a:rPr lang="zh-CN" altLang="en-US" sz="2400" b="1">
                <a:solidFill>
                  <a:sysClr val="windowText" lastClr="000000"/>
                </a:solidFill>
                <a:latin typeface="楷体" panose="02010609060101010101" charset="-122"/>
                <a:ea typeface="楷体" panose="02010609060101010101" charset="-122"/>
              </a:rPr>
              <a:t>社会分工</a:t>
            </a:r>
          </a:p>
        </p:txBody>
      </p:sp>
      <p:sp>
        <p:nvSpPr>
          <p:cNvPr id="13" name="TextBox 9"/>
          <p:cNvSpPr txBox="1">
            <a:spLocks noChangeArrowheads="1"/>
          </p:cNvSpPr>
          <p:nvPr>
            <p:custDataLst>
              <p:tags r:id="rId8"/>
            </p:custDataLst>
          </p:nvPr>
        </p:nvSpPr>
        <p:spPr bwMode="auto">
          <a:xfrm>
            <a:off x="3261361" y="2298065"/>
            <a:ext cx="1522095" cy="829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r>
              <a:rPr lang="zh-CN" altLang="en-US" sz="2400" b="1">
                <a:solidFill>
                  <a:sysClr val="windowText" lastClr="000000"/>
                </a:solidFill>
                <a:latin typeface="楷体" panose="02010609060101010101" charset="-122"/>
                <a:ea typeface="楷体" panose="02010609060101010101" charset="-122"/>
              </a:rPr>
              <a:t>生产效率</a:t>
            </a:r>
          </a:p>
          <a:p>
            <a:pPr algn="ctr" eaLnBrk="1" hangingPunct="1"/>
            <a:r>
              <a:rPr lang="zh-CN" altLang="en-US" sz="2400" b="1">
                <a:solidFill>
                  <a:sysClr val="windowText" lastClr="000000"/>
                </a:solidFill>
                <a:latin typeface="楷体" panose="02010609060101010101" charset="-122"/>
                <a:ea typeface="楷体" panose="02010609060101010101" charset="-122"/>
              </a:rPr>
              <a:t>提高</a:t>
            </a:r>
          </a:p>
        </p:txBody>
      </p:sp>
      <p:pic>
        <p:nvPicPr>
          <p:cNvPr id="6" name="图片 5"/>
          <p:cNvPicPr>
            <a:picLocks noChangeAspect="1"/>
          </p:cNvPicPr>
          <p:nvPr>
            <p:custDataLst>
              <p:tags r:id="rId9"/>
            </p:custDataLst>
          </p:nvPr>
        </p:nvPicPr>
        <p:blipFill>
          <a:blip r:embed="rId53" cstate="print"/>
          <a:stretch>
            <a:fillRect/>
          </a:stretch>
        </p:blipFill>
        <p:spPr>
          <a:xfrm>
            <a:off x="4869180" y="1656715"/>
            <a:ext cx="1130300" cy="1085850"/>
          </a:xfrm>
          <a:prstGeom prst="rect">
            <a:avLst/>
          </a:prstGeom>
        </p:spPr>
      </p:pic>
      <p:grpSp>
        <p:nvGrpSpPr>
          <p:cNvPr id="15" name="组合 143"/>
          <p:cNvGrpSpPr/>
          <p:nvPr>
            <p:custDataLst>
              <p:tags r:id="rId10"/>
            </p:custDataLst>
          </p:nvPr>
        </p:nvGrpSpPr>
        <p:grpSpPr>
          <a:xfrm>
            <a:off x="5904230" y="1736090"/>
            <a:ext cx="509270" cy="1014730"/>
            <a:chOff x="4769334" y="2433583"/>
            <a:chExt cx="556984" cy="1014496"/>
          </a:xfrm>
        </p:grpSpPr>
        <p:sp>
          <p:nvSpPr>
            <p:cNvPr id="16" name="TextBox 11"/>
            <p:cNvSpPr txBox="1">
              <a:spLocks noChangeArrowheads="1"/>
            </p:cNvSpPr>
            <p:nvPr>
              <p:custDataLst>
                <p:tags r:id="rId36"/>
              </p:custDataLst>
            </p:nvPr>
          </p:nvSpPr>
          <p:spPr bwMode="auto">
            <a:xfrm>
              <a:off x="4769334" y="2433583"/>
              <a:ext cx="309752" cy="101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hangingPunct="1">
                <a:lnSpc>
                  <a:spcPct val="150000"/>
                </a:lnSpc>
              </a:pPr>
              <a:endParaRPr lang="en-US" altLang="zh-CN" sz="2000" b="1">
                <a:solidFill>
                  <a:sysClr val="windowText" lastClr="000000"/>
                </a:solidFill>
                <a:latin typeface="楷体" panose="02010609060101010101" charset="-122"/>
                <a:ea typeface="楷体" panose="02010609060101010101" charset="-122"/>
              </a:endParaRPr>
            </a:p>
            <a:p>
              <a:pPr eaLnBrk="1" hangingPunct="1">
                <a:lnSpc>
                  <a:spcPct val="150000"/>
                </a:lnSpc>
              </a:pPr>
              <a:endParaRPr lang="zh-CN" altLang="en-US" sz="2000" b="1">
                <a:solidFill>
                  <a:sysClr val="windowText" lastClr="000000"/>
                </a:solidFill>
                <a:latin typeface="楷体" panose="02010609060101010101" charset="-122"/>
                <a:ea typeface="楷体" panose="02010609060101010101" charset="-122"/>
              </a:endParaRPr>
            </a:p>
          </p:txBody>
        </p:sp>
        <p:sp>
          <p:nvSpPr>
            <p:cNvPr id="17" name="右箭头 12"/>
            <p:cNvSpPr/>
            <p:nvPr>
              <p:custDataLst>
                <p:tags r:id="rId37"/>
              </p:custDataLst>
            </p:nvPr>
          </p:nvSpPr>
          <p:spPr>
            <a:xfrm>
              <a:off x="4894695" y="2862699"/>
              <a:ext cx="431623" cy="144429"/>
            </a:xfrm>
            <a:prstGeom prst="rightArrow">
              <a:avLst/>
            </a:prstGeom>
            <a:solidFill>
              <a:srgbClr val="C00000"/>
            </a:solidFill>
            <a:ln w="25400" cap="flat" cmpd="sng" algn="ctr">
              <a:solidFill>
                <a:srgbClr val="C00000"/>
              </a:solidFill>
              <a:prstDash val="solid"/>
            </a:ln>
            <a:effectLst/>
          </p:spPr>
          <p:txBody>
            <a:bodyPr anchor="ctr"/>
            <a:lstStyle/>
            <a:p>
              <a:pPr algn="ctr">
                <a:defRPr/>
              </a:pPr>
              <a:endParaRPr lang="zh-CN" altLang="en-US"/>
            </a:p>
          </p:txBody>
        </p:sp>
      </p:grpSp>
      <p:pic>
        <p:nvPicPr>
          <p:cNvPr id="7" name="图片 6"/>
          <p:cNvPicPr>
            <a:picLocks noChangeAspect="1"/>
          </p:cNvPicPr>
          <p:nvPr>
            <p:custDataLst>
              <p:tags r:id="rId11"/>
            </p:custDataLst>
          </p:nvPr>
        </p:nvPicPr>
        <p:blipFill>
          <a:blip r:embed="rId54" cstate="print"/>
          <a:stretch>
            <a:fillRect/>
          </a:stretch>
        </p:blipFill>
        <p:spPr>
          <a:xfrm>
            <a:off x="6560820" y="1689735"/>
            <a:ext cx="1028700" cy="1092200"/>
          </a:xfrm>
          <a:prstGeom prst="rect">
            <a:avLst/>
          </a:prstGeom>
        </p:spPr>
      </p:pic>
      <p:grpSp>
        <p:nvGrpSpPr>
          <p:cNvPr id="8" name="组合 143"/>
          <p:cNvGrpSpPr/>
          <p:nvPr>
            <p:custDataLst>
              <p:tags r:id="rId12"/>
            </p:custDataLst>
          </p:nvPr>
        </p:nvGrpSpPr>
        <p:grpSpPr>
          <a:xfrm>
            <a:off x="7526655" y="1749425"/>
            <a:ext cx="509270" cy="1014730"/>
            <a:chOff x="4769334" y="2433583"/>
            <a:chExt cx="556984" cy="1014496"/>
          </a:xfrm>
        </p:grpSpPr>
        <p:sp>
          <p:nvSpPr>
            <p:cNvPr id="9" name="TextBox 11"/>
            <p:cNvSpPr txBox="1">
              <a:spLocks noChangeArrowheads="1"/>
            </p:cNvSpPr>
            <p:nvPr>
              <p:custDataLst>
                <p:tags r:id="rId34"/>
              </p:custDataLst>
            </p:nvPr>
          </p:nvSpPr>
          <p:spPr bwMode="auto">
            <a:xfrm>
              <a:off x="4769334" y="2433583"/>
              <a:ext cx="309752" cy="101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hangingPunct="1">
                <a:lnSpc>
                  <a:spcPct val="150000"/>
                </a:lnSpc>
              </a:pPr>
              <a:endParaRPr lang="en-US" altLang="zh-CN" sz="2000" b="1">
                <a:solidFill>
                  <a:sysClr val="windowText" lastClr="000000"/>
                </a:solidFill>
                <a:latin typeface="楷体" panose="02010609060101010101" charset="-122"/>
                <a:ea typeface="楷体" panose="02010609060101010101" charset="-122"/>
              </a:endParaRPr>
            </a:p>
            <a:p>
              <a:pPr eaLnBrk="1" hangingPunct="1">
                <a:lnSpc>
                  <a:spcPct val="150000"/>
                </a:lnSpc>
              </a:pPr>
              <a:endParaRPr lang="zh-CN" altLang="en-US" sz="2000" b="1">
                <a:solidFill>
                  <a:sysClr val="windowText" lastClr="000000"/>
                </a:solidFill>
                <a:latin typeface="楷体" panose="02010609060101010101" charset="-122"/>
                <a:ea typeface="楷体" panose="02010609060101010101" charset="-122"/>
              </a:endParaRPr>
            </a:p>
          </p:txBody>
        </p:sp>
        <p:sp>
          <p:nvSpPr>
            <p:cNvPr id="10" name="右箭头 12"/>
            <p:cNvSpPr/>
            <p:nvPr>
              <p:custDataLst>
                <p:tags r:id="rId35"/>
              </p:custDataLst>
            </p:nvPr>
          </p:nvSpPr>
          <p:spPr>
            <a:xfrm>
              <a:off x="4894695" y="2862699"/>
              <a:ext cx="431623" cy="144429"/>
            </a:xfrm>
            <a:prstGeom prst="rightArrow">
              <a:avLst/>
            </a:prstGeom>
            <a:solidFill>
              <a:srgbClr val="C00000"/>
            </a:solidFill>
            <a:ln w="25400" cap="flat" cmpd="sng" algn="ctr">
              <a:solidFill>
                <a:srgbClr val="C00000"/>
              </a:solidFill>
              <a:prstDash val="solid"/>
            </a:ln>
            <a:effectLst/>
          </p:spPr>
          <p:txBody>
            <a:bodyPr anchor="ctr"/>
            <a:lstStyle/>
            <a:p>
              <a:pPr algn="ctr">
                <a:defRPr/>
              </a:pPr>
              <a:endParaRPr lang="zh-CN" altLang="en-US"/>
            </a:p>
          </p:txBody>
        </p:sp>
      </p:grpSp>
      <p:pic>
        <p:nvPicPr>
          <p:cNvPr id="11" name="图片 10"/>
          <p:cNvPicPr>
            <a:picLocks noChangeAspect="1"/>
          </p:cNvPicPr>
          <p:nvPr>
            <p:custDataLst>
              <p:tags r:id="rId13"/>
            </p:custDataLst>
          </p:nvPr>
        </p:nvPicPr>
        <p:blipFill>
          <a:blip r:embed="rId55" cstate="print"/>
          <a:stretch>
            <a:fillRect/>
          </a:stretch>
        </p:blipFill>
        <p:spPr>
          <a:xfrm>
            <a:off x="8064500" y="1704975"/>
            <a:ext cx="723900" cy="1092200"/>
          </a:xfrm>
          <a:prstGeom prst="rect">
            <a:avLst/>
          </a:prstGeom>
        </p:spPr>
      </p:pic>
      <p:sp>
        <p:nvSpPr>
          <p:cNvPr id="140" name="TextBox 36"/>
          <p:cNvSpPr txBox="1">
            <a:spLocks noChangeArrowheads="1"/>
          </p:cNvSpPr>
          <p:nvPr>
            <p:custDataLst>
              <p:tags r:id="rId14"/>
            </p:custDataLst>
          </p:nvPr>
        </p:nvSpPr>
        <p:spPr bwMode="auto">
          <a:xfrm>
            <a:off x="8677910" y="1533525"/>
            <a:ext cx="1471295" cy="645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400" b="1">
                <a:solidFill>
                  <a:sysClr val="windowText" lastClr="000000"/>
                </a:solidFill>
                <a:latin typeface="楷体" panose="02010609060101010101" charset="-122"/>
                <a:ea typeface="楷体" panose="02010609060101010101" charset="-122"/>
              </a:rPr>
              <a:t>阶级矛盾</a:t>
            </a:r>
          </a:p>
        </p:txBody>
      </p:sp>
      <p:sp>
        <p:nvSpPr>
          <p:cNvPr id="19" name="右箭头 14"/>
          <p:cNvSpPr/>
          <p:nvPr>
            <p:custDataLst>
              <p:tags r:id="rId15"/>
            </p:custDataLst>
          </p:nvPr>
        </p:nvSpPr>
        <p:spPr>
          <a:xfrm>
            <a:off x="8759190" y="2163445"/>
            <a:ext cx="1133475" cy="159385"/>
          </a:xfrm>
          <a:prstGeom prst="rightArrow">
            <a:avLst/>
          </a:prstGeom>
          <a:solidFill>
            <a:srgbClr val="C00000"/>
          </a:solidFill>
          <a:ln w="25400" cap="flat" cmpd="sng" algn="ctr">
            <a:solidFill>
              <a:srgbClr val="C00000"/>
            </a:solidFill>
            <a:prstDash val="solid"/>
          </a:ln>
          <a:effectLst/>
        </p:spPr>
        <p:txBody>
          <a:bodyPr anchor="ctr"/>
          <a:lstStyle/>
          <a:p>
            <a:pPr algn="ctr">
              <a:defRPr/>
            </a:pPr>
            <a:endParaRPr lang="zh-CN" altLang="en-US"/>
          </a:p>
        </p:txBody>
      </p:sp>
      <p:sp>
        <p:nvSpPr>
          <p:cNvPr id="49" name="TextBox 36"/>
          <p:cNvSpPr txBox="1">
            <a:spLocks noChangeArrowheads="1"/>
          </p:cNvSpPr>
          <p:nvPr>
            <p:custDataLst>
              <p:tags r:id="rId16"/>
            </p:custDataLst>
          </p:nvPr>
        </p:nvSpPr>
        <p:spPr bwMode="auto">
          <a:xfrm>
            <a:off x="8677910" y="2270760"/>
            <a:ext cx="1471295" cy="645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400" b="1">
                <a:solidFill>
                  <a:sysClr val="windowText" lastClr="000000"/>
                </a:solidFill>
                <a:latin typeface="楷体" panose="02010609060101010101" charset="-122"/>
                <a:ea typeface="楷体" panose="02010609060101010101" charset="-122"/>
              </a:rPr>
              <a:t>部落战争</a:t>
            </a:r>
          </a:p>
        </p:txBody>
      </p:sp>
      <p:pic>
        <p:nvPicPr>
          <p:cNvPr id="12" name="图片 11"/>
          <p:cNvPicPr>
            <a:picLocks noChangeAspect="1"/>
          </p:cNvPicPr>
          <p:nvPr>
            <p:custDataLst>
              <p:tags r:id="rId17"/>
            </p:custDataLst>
          </p:nvPr>
        </p:nvPicPr>
        <p:blipFill>
          <a:blip r:embed="rId56" cstate="print"/>
          <a:stretch>
            <a:fillRect/>
          </a:stretch>
        </p:blipFill>
        <p:spPr>
          <a:xfrm>
            <a:off x="10057130" y="1689735"/>
            <a:ext cx="558800" cy="1092200"/>
          </a:xfrm>
          <a:prstGeom prst="rect">
            <a:avLst/>
          </a:prstGeom>
        </p:spPr>
      </p:pic>
      <p:pic>
        <p:nvPicPr>
          <p:cNvPr id="42" name="图片 41"/>
          <p:cNvPicPr>
            <a:picLocks noChangeAspect="1"/>
          </p:cNvPicPr>
          <p:nvPr>
            <p:custDataLst>
              <p:tags r:id="rId18"/>
            </p:custDataLst>
          </p:nvPr>
        </p:nvPicPr>
        <p:blipFill>
          <a:blip r:embed="rId57" cstate="print"/>
          <a:stretch>
            <a:fillRect/>
          </a:stretch>
        </p:blipFill>
        <p:spPr>
          <a:xfrm>
            <a:off x="11337925" y="1704975"/>
            <a:ext cx="590550" cy="1092200"/>
          </a:xfrm>
          <a:prstGeom prst="rect">
            <a:avLst/>
          </a:prstGeom>
        </p:spPr>
      </p:pic>
      <p:sp>
        <p:nvSpPr>
          <p:cNvPr id="141" name="TextBox 37"/>
          <p:cNvSpPr txBox="1">
            <a:spLocks noChangeArrowheads="1"/>
          </p:cNvSpPr>
          <p:nvPr>
            <p:custDataLst>
              <p:tags r:id="rId19"/>
            </p:custDataLst>
          </p:nvPr>
        </p:nvSpPr>
        <p:spPr bwMode="auto">
          <a:xfrm>
            <a:off x="10596291" y="1451094"/>
            <a:ext cx="1008340" cy="1494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hangingPunct="1">
              <a:lnSpc>
                <a:spcPct val="190000"/>
              </a:lnSpc>
            </a:pPr>
            <a:r>
              <a:rPr lang="zh-CN" altLang="en-US" sz="2400" b="1">
                <a:solidFill>
                  <a:sysClr val="windowText" lastClr="000000"/>
                </a:solidFill>
                <a:latin typeface="楷体" panose="02010609060101010101" charset="-122"/>
                <a:ea typeface="楷体" panose="02010609060101010101" charset="-122"/>
              </a:rPr>
              <a:t>记事</a:t>
            </a:r>
            <a:endParaRPr lang="en-US" altLang="zh-CN" sz="2400" b="1">
              <a:solidFill>
                <a:sysClr val="windowText" lastClr="000000"/>
              </a:solidFill>
              <a:latin typeface="楷体" panose="02010609060101010101" charset="-122"/>
              <a:ea typeface="楷体" panose="02010609060101010101" charset="-122"/>
            </a:endParaRPr>
          </a:p>
          <a:p>
            <a:pPr eaLnBrk="1" hangingPunct="1">
              <a:lnSpc>
                <a:spcPct val="190000"/>
              </a:lnSpc>
            </a:pPr>
            <a:r>
              <a:rPr lang="zh-CN" altLang="en-US" sz="2400" b="1">
                <a:solidFill>
                  <a:sysClr val="windowText" lastClr="000000"/>
                </a:solidFill>
                <a:latin typeface="楷体" panose="02010609060101010101" charset="-122"/>
                <a:ea typeface="楷体" panose="02010609060101010101" charset="-122"/>
              </a:rPr>
              <a:t>管理</a:t>
            </a:r>
          </a:p>
        </p:txBody>
      </p:sp>
      <p:sp>
        <p:nvSpPr>
          <p:cNvPr id="21" name="右箭头 16"/>
          <p:cNvSpPr/>
          <p:nvPr>
            <p:custDataLst>
              <p:tags r:id="rId20"/>
            </p:custDataLst>
          </p:nvPr>
        </p:nvSpPr>
        <p:spPr>
          <a:xfrm>
            <a:off x="10665460" y="2197100"/>
            <a:ext cx="546735" cy="125095"/>
          </a:xfrm>
          <a:prstGeom prst="rightArrow">
            <a:avLst/>
          </a:prstGeom>
          <a:solidFill>
            <a:srgbClr val="C00000"/>
          </a:solidFill>
          <a:ln w="25400" cap="flat" cmpd="sng" algn="ctr">
            <a:solidFill>
              <a:srgbClr val="C00000"/>
            </a:solidFill>
            <a:prstDash val="solid"/>
          </a:ln>
          <a:effectLst/>
        </p:spPr>
        <p:txBody>
          <a:bodyPr anchor="ctr"/>
          <a:lstStyle/>
          <a:p>
            <a:pPr algn="ctr">
              <a:defRPr/>
            </a:pPr>
            <a:endParaRPr lang="zh-CN" altLang="en-US" sz="2000"/>
          </a:p>
        </p:txBody>
      </p:sp>
      <p:sp>
        <p:nvSpPr>
          <p:cNvPr id="45" name="文本框 44"/>
          <p:cNvSpPr txBox="1"/>
          <p:nvPr>
            <p:custDataLst>
              <p:tags r:id="rId21"/>
            </p:custDataLst>
          </p:nvPr>
        </p:nvSpPr>
        <p:spPr>
          <a:xfrm>
            <a:off x="2280920" y="2797175"/>
            <a:ext cx="1080770" cy="460375"/>
          </a:xfrm>
          <a:prstGeom prst="rect">
            <a:avLst/>
          </a:prstGeom>
          <a:noFill/>
        </p:spPr>
        <p:txBody>
          <a:bodyPr wrap="square" rtlCol="0">
            <a:spAutoFit/>
          </a:bodyPr>
          <a:lstStyle/>
          <a:p>
            <a:r>
              <a:rPr lang="zh-CN" altLang="en-US" sz="2400" b="1">
                <a:solidFill>
                  <a:srgbClr val="C00000"/>
                </a:solidFill>
                <a:latin typeface="华文中宋" panose="02010600040101010101" charset="-122"/>
                <a:ea typeface="华文中宋" panose="02010600040101010101" charset="-122"/>
              </a:rPr>
              <a:t>前提</a:t>
            </a:r>
          </a:p>
        </p:txBody>
      </p:sp>
      <p:cxnSp>
        <p:nvCxnSpPr>
          <p:cNvPr id="142" name="直接连接符 141"/>
          <p:cNvCxnSpPr/>
          <p:nvPr>
            <p:custDataLst>
              <p:tags r:id="rId22"/>
            </p:custDataLst>
          </p:nvPr>
        </p:nvCxnSpPr>
        <p:spPr>
          <a:xfrm flipH="1">
            <a:off x="2800398" y="3294391"/>
            <a:ext cx="10795" cy="1238885"/>
          </a:xfrm>
          <a:prstGeom prst="line">
            <a:avLst/>
          </a:prstGeom>
          <a:noFill/>
          <a:ln w="85725" cap="flat" cmpd="sng" algn="ctr">
            <a:solidFill>
              <a:srgbClr val="C00000"/>
            </a:solidFill>
            <a:prstDash val="solid"/>
          </a:ln>
          <a:effectLst/>
        </p:spPr>
      </p:cxnSp>
      <p:sp>
        <p:nvSpPr>
          <p:cNvPr id="78" name="TextBox 20"/>
          <p:cNvSpPr txBox="1">
            <a:spLocks noChangeArrowheads="1"/>
          </p:cNvSpPr>
          <p:nvPr>
            <p:custDataLst>
              <p:tags r:id="rId23"/>
            </p:custDataLst>
          </p:nvPr>
        </p:nvSpPr>
        <p:spPr bwMode="auto">
          <a:xfrm>
            <a:off x="2811145" y="3783965"/>
            <a:ext cx="1499235" cy="1346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hangingPunct="1">
              <a:lnSpc>
                <a:spcPct val="170000"/>
              </a:lnSpc>
            </a:pPr>
            <a:r>
              <a:rPr lang="zh-CN" altLang="en-US" sz="2400" b="1">
                <a:solidFill>
                  <a:sysClr val="windowText" lastClr="000000"/>
                </a:solidFill>
                <a:latin typeface="楷体" panose="02010609060101010101" charset="-122"/>
                <a:ea typeface="楷体" panose="02010609060101010101" charset="-122"/>
              </a:rPr>
              <a:t>播种收获</a:t>
            </a:r>
            <a:endParaRPr lang="en-US" altLang="zh-CN" sz="2400" b="1">
              <a:solidFill>
                <a:sysClr val="windowText" lastClr="000000"/>
              </a:solidFill>
              <a:latin typeface="楷体" panose="02010609060101010101" charset="-122"/>
              <a:ea typeface="楷体" panose="02010609060101010101" charset="-122"/>
            </a:endParaRPr>
          </a:p>
          <a:p>
            <a:pPr eaLnBrk="1" hangingPunct="1">
              <a:lnSpc>
                <a:spcPct val="170000"/>
              </a:lnSpc>
            </a:pPr>
            <a:r>
              <a:rPr lang="zh-CN" altLang="en-US" sz="2400" b="1">
                <a:solidFill>
                  <a:sysClr val="windowText" lastClr="000000"/>
                </a:solidFill>
                <a:latin typeface="楷体" panose="02010609060101010101" charset="-122"/>
                <a:ea typeface="楷体" panose="02010609060101010101" charset="-122"/>
              </a:rPr>
              <a:t>  定</a:t>
            </a:r>
            <a:r>
              <a:rPr lang="zh-CN" altLang="en-US" sz="2400" b="1" smtClean="0">
                <a:solidFill>
                  <a:sysClr val="windowText" lastClr="000000"/>
                </a:solidFill>
                <a:latin typeface="楷体" panose="02010609060101010101" charset="-122"/>
                <a:ea typeface="楷体" panose="02010609060101010101" charset="-122"/>
              </a:rPr>
              <a:t>居</a:t>
            </a:r>
          </a:p>
        </p:txBody>
      </p:sp>
      <p:sp>
        <p:nvSpPr>
          <p:cNvPr id="47" name="右箭头 19"/>
          <p:cNvSpPr/>
          <p:nvPr>
            <p:custDataLst>
              <p:tags r:id="rId24"/>
            </p:custDataLst>
          </p:nvPr>
        </p:nvSpPr>
        <p:spPr>
          <a:xfrm>
            <a:off x="2811145" y="4495028"/>
            <a:ext cx="1440815" cy="71186"/>
          </a:xfrm>
          <a:prstGeom prst="rightArrow">
            <a:avLst/>
          </a:prstGeom>
          <a:noFill/>
          <a:ln w="69850" cap="flat" cmpd="sng" algn="ctr">
            <a:solidFill>
              <a:srgbClr val="C00000"/>
            </a:solidFill>
            <a:prstDash val="solid"/>
          </a:ln>
          <a:effectLst/>
          <a:extLst>
            <a:ext uri="{909E8E84-426E-40DD-AFC4-6F175D3DCCD1}">
              <a14:hiddenFill xmlns:a14="http://schemas.microsoft.com/office/drawing/2010/main" xmlns="">
                <a:solidFill>
                  <a:srgbClr val="7C373A"/>
                </a:solidFill>
              </a14:hiddenFill>
            </a:ext>
          </a:extLst>
        </p:spPr>
        <p:txBody>
          <a:bodyPr anchor="ctr"/>
          <a:lstStyle/>
          <a:p>
            <a:pPr algn="ctr">
              <a:defRPr/>
            </a:pPr>
            <a:endParaRPr lang="zh-CN" altLang="en-US"/>
          </a:p>
        </p:txBody>
      </p:sp>
      <p:pic>
        <p:nvPicPr>
          <p:cNvPr id="43" name="图片 42"/>
          <p:cNvPicPr>
            <a:picLocks noChangeAspect="1"/>
          </p:cNvPicPr>
          <p:nvPr>
            <p:custDataLst>
              <p:tags r:id="rId25"/>
            </p:custDataLst>
          </p:nvPr>
        </p:nvPicPr>
        <p:blipFill>
          <a:blip r:embed="rId58" cstate="print"/>
          <a:stretch>
            <a:fillRect/>
          </a:stretch>
        </p:blipFill>
        <p:spPr>
          <a:xfrm>
            <a:off x="4415790" y="4232275"/>
            <a:ext cx="1278890" cy="596900"/>
          </a:xfrm>
          <a:prstGeom prst="rect">
            <a:avLst/>
          </a:prstGeom>
        </p:spPr>
      </p:pic>
      <p:grpSp>
        <p:nvGrpSpPr>
          <p:cNvPr id="80" name="组合 32"/>
          <p:cNvGrpSpPr/>
          <p:nvPr>
            <p:custDataLst>
              <p:tags r:id="rId26"/>
            </p:custDataLst>
          </p:nvPr>
        </p:nvGrpSpPr>
        <p:grpSpPr>
          <a:xfrm>
            <a:off x="5694680" y="2915920"/>
            <a:ext cx="5909945" cy="1650365"/>
            <a:chOff x="554091" y="3188187"/>
            <a:chExt cx="7537227" cy="986191"/>
          </a:xfrm>
        </p:grpSpPr>
        <p:cxnSp>
          <p:nvCxnSpPr>
            <p:cNvPr id="83" name="直接箭头连接符 82"/>
            <p:cNvCxnSpPr/>
            <p:nvPr>
              <p:custDataLst>
                <p:tags r:id="rId31"/>
              </p:custDataLst>
            </p:nvPr>
          </p:nvCxnSpPr>
          <p:spPr>
            <a:xfrm flipH="1">
              <a:off x="6453809" y="3188187"/>
              <a:ext cx="46971" cy="753209"/>
            </a:xfrm>
            <a:prstGeom prst="straightConnector1">
              <a:avLst/>
            </a:prstGeom>
            <a:noFill/>
            <a:ln w="28575" cap="flat" cmpd="sng" algn="ctr">
              <a:solidFill>
                <a:srgbClr val="C00000"/>
              </a:solidFill>
              <a:prstDash val="sysDash"/>
              <a:tailEnd type="arrow"/>
            </a:ln>
            <a:effectLst/>
          </p:spPr>
        </p:cxnSp>
        <p:cxnSp>
          <p:nvCxnSpPr>
            <p:cNvPr id="81" name="直接箭头连接符 80"/>
            <p:cNvCxnSpPr/>
            <p:nvPr>
              <p:custDataLst>
                <p:tags r:id="rId32"/>
              </p:custDataLst>
            </p:nvPr>
          </p:nvCxnSpPr>
          <p:spPr>
            <a:xfrm flipV="1">
              <a:off x="554091" y="4154647"/>
              <a:ext cx="4467915" cy="19731"/>
            </a:xfrm>
            <a:prstGeom prst="straightConnector1">
              <a:avLst/>
            </a:prstGeom>
            <a:noFill/>
            <a:ln w="28575" cap="flat" cmpd="sng" algn="ctr">
              <a:solidFill>
                <a:srgbClr val="C00000"/>
              </a:solidFill>
              <a:prstDash val="sysDash"/>
              <a:tailEnd type="arrow"/>
            </a:ln>
            <a:effectLst/>
          </p:spPr>
        </p:cxnSp>
        <p:cxnSp>
          <p:nvCxnSpPr>
            <p:cNvPr id="138" name="直接箭头连接符 137"/>
            <p:cNvCxnSpPr/>
            <p:nvPr>
              <p:custDataLst>
                <p:tags r:id="rId33"/>
              </p:custDataLst>
            </p:nvPr>
          </p:nvCxnSpPr>
          <p:spPr>
            <a:xfrm flipH="1">
              <a:off x="6838488" y="3198682"/>
              <a:ext cx="1252830" cy="766110"/>
            </a:xfrm>
            <a:prstGeom prst="straightConnector1">
              <a:avLst/>
            </a:prstGeom>
            <a:noFill/>
            <a:ln w="28575" cap="flat" cmpd="sng" algn="ctr">
              <a:solidFill>
                <a:srgbClr val="C00000"/>
              </a:solidFill>
              <a:prstDash val="sysDash"/>
              <a:tailEnd type="arrow"/>
            </a:ln>
            <a:effectLst/>
          </p:spPr>
        </p:cxnSp>
      </p:grpSp>
      <p:pic>
        <p:nvPicPr>
          <p:cNvPr id="18" name="图片 17"/>
          <p:cNvPicPr>
            <a:picLocks noChangeAspect="1"/>
          </p:cNvPicPr>
          <p:nvPr>
            <p:custDataLst>
              <p:tags r:id="rId27"/>
            </p:custDataLst>
          </p:nvPr>
        </p:nvPicPr>
        <p:blipFill>
          <a:blip r:embed="rId59" cstate="print"/>
          <a:stretch>
            <a:fillRect/>
          </a:stretch>
        </p:blipFill>
        <p:spPr>
          <a:xfrm>
            <a:off x="9343390" y="4238625"/>
            <a:ext cx="1447800" cy="590550"/>
          </a:xfrm>
          <a:prstGeom prst="rect">
            <a:avLst/>
          </a:prstGeom>
        </p:spPr>
      </p:pic>
      <p:sp>
        <p:nvSpPr>
          <p:cNvPr id="20" name="文本框 19"/>
          <p:cNvSpPr txBox="1"/>
          <p:nvPr/>
        </p:nvSpPr>
        <p:spPr>
          <a:xfrm>
            <a:off x="2268220" y="5192395"/>
            <a:ext cx="5516880" cy="521970"/>
          </a:xfrm>
          <a:prstGeom prst="rect">
            <a:avLst/>
          </a:prstGeom>
          <a:noFill/>
          <a:ln>
            <a:solidFill>
              <a:srgbClr val="C00000"/>
            </a:solidFill>
          </a:ln>
        </p:spPr>
        <p:txBody>
          <a:bodyPr wrap="none" rtlCol="0">
            <a:spAutoFit/>
          </a:bodyPr>
          <a:lstStyle/>
          <a:p>
            <a:r>
              <a:rPr lang="zh-CN" altLang="en-US" sz="2800" b="1">
                <a:solidFill>
                  <a:srgbClr val="C00000"/>
                </a:solidFill>
              </a:rPr>
              <a:t>文明产生的根本动力是生产力发展</a:t>
            </a:r>
          </a:p>
        </p:txBody>
      </p:sp>
      <p:cxnSp>
        <p:nvCxnSpPr>
          <p:cNvPr id="22" name="直接箭头连接符 21"/>
          <p:cNvCxnSpPr/>
          <p:nvPr>
            <p:custDataLst>
              <p:tags r:id="rId28"/>
            </p:custDataLst>
          </p:nvPr>
        </p:nvCxnSpPr>
        <p:spPr>
          <a:xfrm>
            <a:off x="8472168" y="2915920"/>
            <a:ext cx="1677035" cy="1264285"/>
          </a:xfrm>
          <a:prstGeom prst="straightConnector1">
            <a:avLst/>
          </a:prstGeom>
          <a:noFill/>
          <a:ln w="28575" cap="flat" cmpd="sng" algn="ctr">
            <a:solidFill>
              <a:srgbClr val="C00000"/>
            </a:solidFill>
            <a:prstDash val="sysDash"/>
            <a:tailEnd type="arrow"/>
          </a:ln>
          <a:effectLst/>
        </p:spPr>
      </p:cxnSp>
      <p:sp>
        <p:nvSpPr>
          <p:cNvPr id="24" name="文本框 23"/>
          <p:cNvSpPr txBox="1"/>
          <p:nvPr/>
        </p:nvSpPr>
        <p:spPr>
          <a:xfrm>
            <a:off x="210820" y="5192395"/>
            <a:ext cx="1979930" cy="583565"/>
          </a:xfrm>
          <a:prstGeom prst="rect">
            <a:avLst/>
          </a:prstGeom>
          <a:solidFill>
            <a:srgbClr val="C00000"/>
          </a:solidFill>
        </p:spPr>
        <p:txBody>
          <a:bodyPr wrap="square" rtlCol="0">
            <a:spAutoFit/>
          </a:bodyPr>
          <a:lstStyle/>
          <a:p>
            <a:r>
              <a:rPr lang="zh-CN" altLang="en-US" sz="3200">
                <a:solidFill>
                  <a:schemeClr val="bg1"/>
                </a:solidFill>
                <a:latin typeface="汉仪书魂体简" panose="02010600000101010101" charset="-122"/>
                <a:ea typeface="汉仪书魂体简" panose="02010600000101010101" charset="-122"/>
              </a:rPr>
              <a:t>唯物史观</a:t>
            </a:r>
          </a:p>
        </p:txBody>
      </p:sp>
      <p:sp>
        <p:nvSpPr>
          <p:cNvPr id="26" name="圆角矩形标注 25"/>
          <p:cNvSpPr/>
          <p:nvPr/>
        </p:nvSpPr>
        <p:spPr>
          <a:xfrm>
            <a:off x="4783455" y="180340"/>
            <a:ext cx="4004945" cy="1241425"/>
          </a:xfrm>
          <a:prstGeom prst="wedgeRoundRectCallout">
            <a:avLst>
              <a:gd name="adj1" fmla="val -69591"/>
              <a:gd name="adj2" fmla="val 75728"/>
              <a:gd name="adj3" fmla="val 16667"/>
            </a:avLst>
          </a:prstGeom>
          <a:solidFill>
            <a:srgbClr val="D29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latin typeface="华文中宋" panose="02010600040101010101" charset="-122"/>
                <a:ea typeface="华文中宋" panose="02010600040101010101" charset="-122"/>
                <a:cs typeface="华文中宋" panose="02010600040101010101" charset="-122"/>
                <a:sym typeface="+mn-ea"/>
              </a:rPr>
              <a:t>畜牧业</a:t>
            </a:r>
            <a:r>
              <a:rPr lang="en-US" altLang="zh-CN" sz="2400" b="1" dirty="0">
                <a:latin typeface="华文中宋" panose="02010600040101010101" charset="-122"/>
                <a:ea typeface="华文中宋" panose="02010600040101010101" charset="-122"/>
                <a:cs typeface="华文中宋" panose="02010600040101010101" charset="-122"/>
                <a:sym typeface="+mn-ea"/>
              </a:rPr>
              <a:t>/</a:t>
            </a:r>
            <a:r>
              <a:rPr lang="zh-CN" altLang="en-US" sz="2400" b="1" dirty="0">
                <a:latin typeface="华文中宋" panose="02010600040101010101" charset="-122"/>
                <a:ea typeface="华文中宋" panose="02010600040101010101" charset="-122"/>
                <a:cs typeface="华文中宋" panose="02010600040101010101" charset="-122"/>
                <a:sym typeface="+mn-ea"/>
              </a:rPr>
              <a:t>农业</a:t>
            </a:r>
            <a:endParaRPr lang="en-US" altLang="zh-CN" sz="2400" b="1" dirty="0">
              <a:latin typeface="华文中宋" panose="02010600040101010101" charset="-122"/>
              <a:ea typeface="华文中宋" panose="02010600040101010101" charset="-122"/>
              <a:cs typeface="华文中宋" panose="02010600040101010101" charset="-122"/>
            </a:endParaRPr>
          </a:p>
          <a:p>
            <a:pPr algn="l"/>
            <a:r>
              <a:rPr lang="zh-CN" altLang="en-US" sz="2400" b="1" dirty="0">
                <a:latin typeface="华文中宋" panose="02010600040101010101" charset="-122"/>
                <a:ea typeface="华文中宋" panose="02010600040101010101" charset="-122"/>
                <a:cs typeface="华文中宋" panose="02010600040101010101" charset="-122"/>
                <a:sym typeface="+mn-ea"/>
              </a:rPr>
              <a:t>畜牧业</a:t>
            </a:r>
            <a:r>
              <a:rPr lang="en-US" altLang="zh-CN" sz="2400" b="1" dirty="0">
                <a:latin typeface="华文中宋" panose="02010600040101010101" charset="-122"/>
                <a:ea typeface="华文中宋" panose="02010600040101010101" charset="-122"/>
                <a:cs typeface="华文中宋" panose="02010600040101010101" charset="-122"/>
                <a:sym typeface="+mn-ea"/>
              </a:rPr>
              <a:t>/</a:t>
            </a:r>
            <a:r>
              <a:rPr lang="zh-CN" altLang="en-US" sz="2400" b="1" dirty="0">
                <a:latin typeface="华文中宋" panose="02010600040101010101" charset="-122"/>
                <a:ea typeface="华文中宋" panose="02010600040101010101" charset="-122"/>
                <a:cs typeface="华文中宋" panose="02010600040101010101" charset="-122"/>
                <a:sym typeface="+mn-ea"/>
              </a:rPr>
              <a:t>农业</a:t>
            </a:r>
            <a:r>
              <a:rPr lang="en-US" altLang="zh-CN" sz="2400" b="1" dirty="0">
                <a:latin typeface="华文中宋" panose="02010600040101010101" charset="-122"/>
                <a:ea typeface="华文中宋" panose="02010600040101010101" charset="-122"/>
                <a:cs typeface="华文中宋" panose="02010600040101010101" charset="-122"/>
                <a:sym typeface="+mn-ea"/>
              </a:rPr>
              <a:t>/</a:t>
            </a:r>
            <a:r>
              <a:rPr lang="zh-CN" altLang="en-US" sz="2400" b="1" dirty="0">
                <a:latin typeface="华文中宋" panose="02010600040101010101" charset="-122"/>
                <a:ea typeface="华文中宋" panose="02010600040101010101" charset="-122"/>
                <a:cs typeface="华文中宋" panose="02010600040101010101" charset="-122"/>
                <a:sym typeface="+mn-ea"/>
              </a:rPr>
              <a:t>手工业</a:t>
            </a:r>
            <a:endParaRPr lang="en-US" altLang="zh-CN" sz="2400" b="1" dirty="0">
              <a:latin typeface="华文中宋" panose="02010600040101010101" charset="-122"/>
              <a:ea typeface="华文中宋" panose="02010600040101010101" charset="-122"/>
              <a:cs typeface="华文中宋" panose="02010600040101010101" charset="-122"/>
            </a:endParaRPr>
          </a:p>
          <a:p>
            <a:pPr algn="l"/>
            <a:r>
              <a:rPr lang="zh-CN" altLang="en-US" sz="2400" b="1" dirty="0">
                <a:latin typeface="华文中宋" panose="02010600040101010101" charset="-122"/>
                <a:ea typeface="华文中宋" panose="02010600040101010101" charset="-122"/>
                <a:cs typeface="华文中宋" panose="02010600040101010101" charset="-122"/>
                <a:sym typeface="+mn-ea"/>
              </a:rPr>
              <a:t>畜牧业</a:t>
            </a:r>
            <a:r>
              <a:rPr lang="en-US" altLang="zh-CN" sz="2400" b="1" dirty="0">
                <a:latin typeface="华文中宋" panose="02010600040101010101" charset="-122"/>
                <a:ea typeface="华文中宋" panose="02010600040101010101" charset="-122"/>
                <a:cs typeface="华文中宋" panose="02010600040101010101" charset="-122"/>
                <a:sym typeface="+mn-ea"/>
              </a:rPr>
              <a:t>/</a:t>
            </a:r>
            <a:r>
              <a:rPr lang="zh-CN" altLang="en-US" sz="2400" b="1" dirty="0">
                <a:latin typeface="华文中宋" panose="02010600040101010101" charset="-122"/>
                <a:ea typeface="华文中宋" panose="02010600040101010101" charset="-122"/>
                <a:cs typeface="华文中宋" panose="02010600040101010101" charset="-122"/>
                <a:sym typeface="+mn-ea"/>
              </a:rPr>
              <a:t>农业</a:t>
            </a:r>
            <a:r>
              <a:rPr lang="en-US" altLang="zh-CN" sz="2400" b="1" dirty="0">
                <a:latin typeface="华文中宋" panose="02010600040101010101" charset="-122"/>
                <a:ea typeface="华文中宋" panose="02010600040101010101" charset="-122"/>
                <a:cs typeface="华文中宋" panose="02010600040101010101" charset="-122"/>
                <a:sym typeface="+mn-ea"/>
              </a:rPr>
              <a:t>/</a:t>
            </a:r>
            <a:r>
              <a:rPr lang="zh-CN" altLang="en-US" sz="2400" b="1" dirty="0">
                <a:latin typeface="华文中宋" panose="02010600040101010101" charset="-122"/>
                <a:ea typeface="华文中宋" panose="02010600040101010101" charset="-122"/>
                <a:cs typeface="华文中宋" panose="02010600040101010101" charset="-122"/>
                <a:sym typeface="+mn-ea"/>
              </a:rPr>
              <a:t>手工业</a:t>
            </a:r>
            <a:r>
              <a:rPr lang="en-US" altLang="zh-CN" sz="2400" b="1" dirty="0">
                <a:latin typeface="华文中宋" panose="02010600040101010101" charset="-122"/>
                <a:ea typeface="华文中宋" panose="02010600040101010101" charset="-122"/>
                <a:cs typeface="华文中宋" panose="02010600040101010101" charset="-122"/>
                <a:sym typeface="+mn-ea"/>
              </a:rPr>
              <a:t>/</a:t>
            </a:r>
            <a:r>
              <a:rPr lang="zh-CN" altLang="en-US" sz="2400" b="1" dirty="0">
                <a:latin typeface="华文中宋" panose="02010600040101010101" charset="-122"/>
                <a:ea typeface="华文中宋" panose="02010600040101010101" charset="-122"/>
                <a:cs typeface="华文中宋" panose="02010600040101010101" charset="-122"/>
                <a:sym typeface="+mn-ea"/>
              </a:rPr>
              <a:t>商业</a:t>
            </a:r>
          </a:p>
        </p:txBody>
      </p:sp>
      <p:sp>
        <p:nvSpPr>
          <p:cNvPr id="222" name="Rectangle 9"/>
          <p:cNvSpPr/>
          <p:nvPr>
            <p:custDataLst>
              <p:tags r:id="rId29"/>
            </p:custDataLst>
          </p:nvPr>
        </p:nvSpPr>
        <p:spPr>
          <a:xfrm flipH="1">
            <a:off x="255716" y="2945013"/>
            <a:ext cx="532566" cy="1967384"/>
          </a:xfrm>
          <a:prstGeom prst="round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bg1"/>
                </a:solidFill>
                <a:latin typeface="微软雅黑" panose="020B0503020204020204" charset="-122"/>
                <a:ea typeface="微软雅黑" panose="020B0503020204020204" charset="-122"/>
                <a:sym typeface="+mn-ea"/>
              </a:rPr>
              <a:t>原始社会</a:t>
            </a:r>
          </a:p>
        </p:txBody>
      </p:sp>
      <p:sp>
        <p:nvSpPr>
          <p:cNvPr id="27" name="Rectangle 9"/>
          <p:cNvSpPr/>
          <p:nvPr>
            <p:custDataLst>
              <p:tags r:id="rId30"/>
            </p:custDataLst>
          </p:nvPr>
        </p:nvSpPr>
        <p:spPr>
          <a:xfrm flipH="1">
            <a:off x="11604625" y="3064510"/>
            <a:ext cx="532765" cy="2066290"/>
          </a:xfrm>
          <a:prstGeom prst="roundRect">
            <a:avLst/>
          </a:prstGeom>
          <a:solidFill>
            <a:schemeClr val="accent4">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a:solidFill>
                  <a:schemeClr val="bg1"/>
                </a:solidFill>
                <a:latin typeface="微软雅黑" panose="020B0503020204020204" charset="-122"/>
                <a:ea typeface="微软雅黑" panose="020B0503020204020204" charset="-122"/>
                <a:sym typeface="+mn-ea"/>
              </a:rPr>
              <a:t>奴隶社会</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2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8" grpId="1" animBg="1"/>
      <p:bldP spid="14" grpId="0"/>
      <p:bldP spid="14" grpId="1"/>
      <p:bldP spid="13" grpId="0"/>
      <p:bldP spid="13" grpId="1"/>
      <p:bldP spid="140" grpId="0"/>
      <p:bldP spid="140" grpId="1"/>
      <p:bldP spid="19" grpId="0" animBg="1"/>
      <p:bldP spid="19" grpId="1" animBg="1"/>
      <p:bldP spid="49" grpId="0"/>
      <p:bldP spid="49" grpId="1"/>
      <p:bldP spid="141" grpId="0"/>
      <p:bldP spid="141" grpId="1"/>
      <p:bldP spid="21" grpId="0" animBg="1"/>
      <p:bldP spid="21" grpId="1" animBg="1"/>
      <p:bldP spid="45" grpId="0"/>
      <p:bldP spid="45" grpId="1"/>
      <p:bldP spid="78" grpId="0"/>
      <p:bldP spid="78" grpId="1"/>
      <p:bldP spid="47" grpId="0" animBg="1"/>
      <p:bldP spid="47" grpId="1" animBg="1"/>
      <p:bldP spid="20" grpId="0" animBg="1"/>
      <p:bldP spid="20" grpId="1" animBg="1"/>
      <p:bldP spid="24" grpId="0" animBg="1"/>
      <p:bldP spid="24" grpId="1" animBg="1"/>
      <p:bldP spid="26" grpId="0" animBg="1"/>
      <p:bldP spid="26" grpId="1" animBg="1"/>
      <p:bldP spid="222" grpId="0" animBg="1"/>
      <p:bldP spid="222"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255" y="128270"/>
            <a:ext cx="4631690" cy="635635"/>
            <a:chOff x="-12916" y="327038"/>
            <a:chExt cx="7460708" cy="847513"/>
          </a:xfrm>
        </p:grpSpPr>
        <p:grpSp>
          <p:nvGrpSpPr>
            <p:cNvPr id="5" name="组合 4"/>
            <p:cNvGrpSpPr/>
            <p:nvPr/>
          </p:nvGrpSpPr>
          <p:grpSpPr>
            <a:xfrm>
              <a:off x="-12916" y="327038"/>
              <a:ext cx="7243863" cy="847513"/>
              <a:chOff x="-12916" y="98636"/>
              <a:chExt cx="7243863" cy="847513"/>
            </a:xfrm>
          </p:grpSpPr>
          <p:sp>
            <p:nvSpPr>
              <p:cNvPr id="6" name="圆角矩形 6"/>
              <p:cNvSpPr/>
              <p:nvPr>
                <p:custDataLst>
                  <p:tags r:id="rId13"/>
                </p:custDataLst>
              </p:nvPr>
            </p:nvSpPr>
            <p:spPr>
              <a:xfrm>
                <a:off x="153428" y="98636"/>
                <a:ext cx="7077519"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7" name="组合 6"/>
              <p:cNvGrpSpPr/>
              <p:nvPr/>
            </p:nvGrpSpPr>
            <p:grpSpPr>
              <a:xfrm>
                <a:off x="-12916" y="434245"/>
                <a:ext cx="425326" cy="355812"/>
                <a:chOff x="469900" y="728859"/>
                <a:chExt cx="424561" cy="355906"/>
              </a:xfrm>
            </p:grpSpPr>
            <p:sp>
              <p:nvSpPr>
                <p:cNvPr id="8" name="椭圆 7"/>
                <p:cNvSpPr/>
                <p:nvPr>
                  <p:custDataLst>
                    <p:tags r:id="rId14"/>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椭圆 8"/>
                <p:cNvSpPr/>
                <p:nvPr>
                  <p:custDataLst>
                    <p:tags r:id="rId15"/>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0" name="椭圆 9"/>
                <p:cNvSpPr/>
                <p:nvPr>
                  <p:custDataLst>
                    <p:tags r:id="rId16"/>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椭圆 10"/>
                <p:cNvSpPr/>
                <p:nvPr>
                  <p:custDataLst>
                    <p:tags r:id="rId17"/>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2" name="圆角矩形 12"/>
                <p:cNvSpPr/>
                <p:nvPr>
                  <p:custDataLst>
                    <p:tags r:id="rId18"/>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圆角矩形 13"/>
                <p:cNvSpPr/>
                <p:nvPr>
                  <p:custDataLst>
                    <p:tags r:id="rId19"/>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圆角矩形 14"/>
                <p:cNvSpPr/>
                <p:nvPr>
                  <p:custDataLst>
                    <p:tags r:id="rId20"/>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5" name="圆角矩形 15"/>
                <p:cNvSpPr/>
                <p:nvPr>
                  <p:custDataLst>
                    <p:tags r:id="rId21"/>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16" name="矩形 15"/>
            <p:cNvSpPr/>
            <p:nvPr>
              <p:custDataLst>
                <p:tags r:id="rId12"/>
              </p:custDataLst>
            </p:nvPr>
          </p:nvSpPr>
          <p:spPr>
            <a:xfrm>
              <a:off x="412592" y="396465"/>
              <a:ext cx="7035200"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一、人类文明的产生</a:t>
              </a:r>
            </a:p>
          </p:txBody>
        </p:sp>
      </p:grpSp>
      <p:sp>
        <p:nvSpPr>
          <p:cNvPr id="2" name="文本框 1"/>
          <p:cNvSpPr txBox="1"/>
          <p:nvPr>
            <p:custDataLst>
              <p:tags r:id="rId2"/>
            </p:custDataLst>
          </p:nvPr>
        </p:nvSpPr>
        <p:spPr>
          <a:xfrm>
            <a:off x="-8255" y="899795"/>
            <a:ext cx="4868545" cy="521970"/>
          </a:xfrm>
          <a:prstGeom prst="rect">
            <a:avLst/>
          </a:prstGeom>
          <a:noFill/>
        </p:spPr>
        <p:txBody>
          <a:bodyPr wrap="square" rtlCol="0">
            <a:spAutoFit/>
          </a:bodyPr>
          <a:lstStyle/>
          <a:p>
            <a:r>
              <a:rPr lang="zh-CN" altLang="en-US" sz="2800" b="1">
                <a:solidFill>
                  <a:schemeClr val="tx1"/>
                </a:solidFill>
                <a:latin typeface="华文中宋" panose="02010600040101010101" charset="-122"/>
                <a:ea typeface="华文中宋" panose="02010600040101010101" charset="-122"/>
              </a:rPr>
              <a:t>（三）文明产生的标志</a:t>
            </a:r>
          </a:p>
        </p:txBody>
      </p:sp>
      <p:sp>
        <p:nvSpPr>
          <p:cNvPr id="3" name="矩形 2"/>
          <p:cNvSpPr/>
          <p:nvPr>
            <p:custDataLst>
              <p:tags r:id="rId3"/>
            </p:custDataLst>
          </p:nvPr>
        </p:nvSpPr>
        <p:spPr>
          <a:xfrm>
            <a:off x="167640" y="5621655"/>
            <a:ext cx="10208260" cy="475615"/>
          </a:xfrm>
          <a:prstGeom prst="rect">
            <a:avLst/>
          </a:prstGeom>
        </p:spPr>
        <p:txBody>
          <a:bodyPr wrap="square">
            <a:spAutoFit/>
          </a:bodyPr>
          <a:lstStyle/>
          <a:p>
            <a:pPr>
              <a:lnSpc>
                <a:spcPts val="3000"/>
              </a:lnSpc>
            </a:pPr>
            <a:r>
              <a:rPr lang="zh-CN" altLang="en-US" sz="2800" b="1">
                <a:solidFill>
                  <a:srgbClr val="C00000"/>
                </a:solidFill>
                <a:latin typeface="华文中宋" panose="02010600040101010101" charset="-122"/>
                <a:ea typeface="华文中宋" panose="02010600040101010101" charset="-122"/>
              </a:rPr>
              <a:t>城市的出现、国家的形成、文字的出现、阶级和私有制的产生等</a:t>
            </a:r>
          </a:p>
        </p:txBody>
      </p:sp>
      <p:sp>
        <p:nvSpPr>
          <p:cNvPr id="17" name="矩形 16"/>
          <p:cNvSpPr/>
          <p:nvPr>
            <p:custDataLst>
              <p:tags r:id="rId4"/>
            </p:custDataLst>
          </p:nvPr>
        </p:nvSpPr>
        <p:spPr>
          <a:xfrm>
            <a:off x="3893820" y="2159635"/>
            <a:ext cx="728980" cy="38354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矩形 17"/>
          <p:cNvSpPr/>
          <p:nvPr>
            <p:custDataLst>
              <p:tags r:id="rId5"/>
            </p:custDataLst>
          </p:nvPr>
        </p:nvSpPr>
        <p:spPr>
          <a:xfrm>
            <a:off x="1499870" y="2722245"/>
            <a:ext cx="675640" cy="39243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9" name="矩形 18"/>
          <p:cNvSpPr/>
          <p:nvPr>
            <p:custDataLst>
              <p:tags r:id="rId6"/>
            </p:custDataLst>
          </p:nvPr>
        </p:nvSpPr>
        <p:spPr>
          <a:xfrm>
            <a:off x="7875270" y="2159635"/>
            <a:ext cx="705485" cy="46101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矩形 19"/>
          <p:cNvSpPr/>
          <p:nvPr>
            <p:custDataLst>
              <p:tags r:id="rId7"/>
            </p:custDataLst>
          </p:nvPr>
        </p:nvSpPr>
        <p:spPr>
          <a:xfrm>
            <a:off x="3893820" y="2689860"/>
            <a:ext cx="1841500" cy="457835"/>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3" name="文本框 22"/>
          <p:cNvSpPr txBox="1"/>
          <p:nvPr>
            <p:custDataLst>
              <p:tags r:id="rId8"/>
            </p:custDataLst>
          </p:nvPr>
        </p:nvSpPr>
        <p:spPr>
          <a:xfrm>
            <a:off x="210820" y="6123940"/>
            <a:ext cx="1757045" cy="460375"/>
          </a:xfrm>
          <a:prstGeom prst="rect">
            <a:avLst/>
          </a:prstGeom>
          <a:solidFill>
            <a:srgbClr val="EDEDED"/>
          </a:solidFill>
        </p:spPr>
        <p:txBody>
          <a:bodyPr wrap="square" rtlCol="0" anchor="t">
            <a:spAutoFit/>
          </a:bodyPr>
          <a:lstStyle/>
          <a:p>
            <a:r>
              <a:rPr lang="zh-CN" altLang="en-US" sz="2400" b="1">
                <a:solidFill>
                  <a:srgbClr val="953C0A"/>
                </a:solidFill>
                <a:latin typeface="+mn-ea"/>
                <a:cs typeface="黑体" panose="02010609060101010101" charset="-122"/>
                <a:sym typeface="+mn-ea"/>
              </a:rPr>
              <a:t>考古学标准</a:t>
            </a:r>
          </a:p>
        </p:txBody>
      </p:sp>
      <p:sp>
        <p:nvSpPr>
          <p:cNvPr id="26" name="文本框 25"/>
          <p:cNvSpPr txBox="1"/>
          <p:nvPr>
            <p:custDataLst>
              <p:tags r:id="rId9"/>
            </p:custDataLst>
          </p:nvPr>
        </p:nvSpPr>
        <p:spPr>
          <a:xfrm>
            <a:off x="2175510" y="6123940"/>
            <a:ext cx="2145030" cy="460375"/>
          </a:xfrm>
          <a:prstGeom prst="rect">
            <a:avLst/>
          </a:prstGeom>
          <a:solidFill>
            <a:srgbClr val="EDEDED"/>
          </a:solidFill>
        </p:spPr>
        <p:txBody>
          <a:bodyPr wrap="square" rtlCol="0" anchor="t">
            <a:spAutoFit/>
          </a:bodyPr>
          <a:lstStyle/>
          <a:p>
            <a:pPr algn="ctr"/>
            <a:r>
              <a:rPr lang="zh-CN" altLang="en-US" sz="2400" b="1">
                <a:solidFill>
                  <a:srgbClr val="953C0A"/>
                </a:solidFill>
                <a:latin typeface="+mn-ea"/>
                <a:cs typeface="黑体" panose="02010609060101010101" charset="-122"/>
                <a:sym typeface="+mn-ea"/>
              </a:rPr>
              <a:t>政治文明标准</a:t>
            </a:r>
          </a:p>
        </p:txBody>
      </p:sp>
      <p:sp>
        <p:nvSpPr>
          <p:cNvPr id="28" name="文本框 27"/>
          <p:cNvSpPr txBox="1"/>
          <p:nvPr>
            <p:custDataLst>
              <p:tags r:id="rId10"/>
            </p:custDataLst>
          </p:nvPr>
        </p:nvSpPr>
        <p:spPr>
          <a:xfrm>
            <a:off x="4528185" y="6123940"/>
            <a:ext cx="2381885" cy="460375"/>
          </a:xfrm>
          <a:prstGeom prst="rect">
            <a:avLst/>
          </a:prstGeom>
          <a:solidFill>
            <a:srgbClr val="EDEDED"/>
          </a:solidFill>
        </p:spPr>
        <p:txBody>
          <a:bodyPr wrap="square" rtlCol="0" anchor="t">
            <a:spAutoFit/>
          </a:bodyPr>
          <a:lstStyle/>
          <a:p>
            <a:r>
              <a:rPr lang="zh-CN" altLang="en-US" sz="2400" b="1">
                <a:solidFill>
                  <a:srgbClr val="953C0A"/>
                </a:solidFill>
                <a:latin typeface="+mn-ea"/>
                <a:cs typeface="黑体" panose="02010609060101010101" charset="-122"/>
                <a:sym typeface="+mn-ea"/>
              </a:rPr>
              <a:t>精神文明的标准</a:t>
            </a:r>
          </a:p>
        </p:txBody>
      </p:sp>
      <p:sp>
        <p:nvSpPr>
          <p:cNvPr id="29" name="文本框 28"/>
          <p:cNvSpPr txBox="1"/>
          <p:nvPr>
            <p:custDataLst>
              <p:tags r:id="rId11"/>
            </p:custDataLst>
          </p:nvPr>
        </p:nvSpPr>
        <p:spPr>
          <a:xfrm>
            <a:off x="7117715" y="6123940"/>
            <a:ext cx="2381885" cy="460375"/>
          </a:xfrm>
          <a:prstGeom prst="rect">
            <a:avLst/>
          </a:prstGeom>
          <a:solidFill>
            <a:srgbClr val="EDEDED"/>
          </a:solidFill>
        </p:spPr>
        <p:txBody>
          <a:bodyPr wrap="square" rtlCol="0" anchor="t">
            <a:spAutoFit/>
          </a:bodyPr>
          <a:lstStyle/>
          <a:p>
            <a:r>
              <a:rPr lang="zh-CN" altLang="en-US" sz="2400" b="1">
                <a:solidFill>
                  <a:srgbClr val="953C0A"/>
                </a:solidFill>
                <a:latin typeface="+mn-ea"/>
                <a:cs typeface="黑体" panose="02010609060101010101" charset="-122"/>
                <a:sym typeface="+mn-ea"/>
              </a:rPr>
              <a:t>物质文明的标准</a:t>
            </a:r>
            <a:endParaRPr lang="zh-CN" altLang="en-US" sz="2400" b="1">
              <a:solidFill>
                <a:srgbClr val="00B050"/>
              </a:solidFill>
              <a:latin typeface="楷体" panose="02010609060101010101" charset="-122"/>
              <a:ea typeface="楷体" panose="02010609060101010101" charset="-122"/>
              <a:cs typeface="黑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bldLvl="0" animBg="1"/>
      <p:bldP spid="18" grpId="0" bldLvl="0" animBg="1"/>
      <p:bldP spid="19" grpId="0" bldLvl="0" animBg="1"/>
      <p:bldP spid="20" grpId="0" bldLvl="0" animBg="1"/>
      <p:bldP spid="23" grpId="0" animBg="1"/>
      <p:bldP spid="23" grpId="1" animBg="1"/>
      <p:bldP spid="26" grpId="0" animBg="1"/>
      <p:bldP spid="26" grpId="1" animBg="1"/>
      <p:bldP spid="28" grpId="0" animBg="1"/>
      <p:bldP spid="28" grpId="1" animBg="1"/>
      <p:bldP spid="29" grpId="0" animBg="1"/>
      <p:bldP spid="2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图片 102"/>
          <p:cNvPicPr/>
          <p:nvPr>
            <p:custDataLst>
              <p:tags r:id="rId1"/>
            </p:custDataLst>
          </p:nvPr>
        </p:nvPicPr>
        <p:blipFill>
          <a:blip r:embed="rId18" cstate="print"/>
          <a:srcRect l="28690" t="35318" r="19668" b="873"/>
          <a:stretch>
            <a:fillRect/>
          </a:stretch>
        </p:blipFill>
        <p:spPr>
          <a:xfrm>
            <a:off x="95250" y="871220"/>
            <a:ext cx="1113155" cy="885825"/>
          </a:xfrm>
          <a:prstGeom prst="rect">
            <a:avLst/>
          </a:prstGeom>
          <a:noFill/>
          <a:ln w="9525">
            <a:noFill/>
          </a:ln>
        </p:spPr>
      </p:pic>
      <p:sp>
        <p:nvSpPr>
          <p:cNvPr id="2" name="文本框 1"/>
          <p:cNvSpPr txBox="1"/>
          <p:nvPr>
            <p:custDataLst>
              <p:tags r:id="rId2"/>
            </p:custDataLst>
          </p:nvPr>
        </p:nvSpPr>
        <p:spPr>
          <a:xfrm>
            <a:off x="1057275" y="1022350"/>
            <a:ext cx="6296660" cy="583565"/>
          </a:xfrm>
          <a:prstGeom prst="rect">
            <a:avLst/>
          </a:prstGeom>
          <a:noFill/>
        </p:spPr>
        <p:txBody>
          <a:bodyPr wrap="square" rtlCol="0">
            <a:spAutoFit/>
          </a:bodyPr>
          <a:lstStyle/>
          <a:p>
            <a:r>
              <a:rPr lang="zh-CN" altLang="en-US" sz="3200" b="1">
                <a:solidFill>
                  <a:schemeClr val="tx1"/>
                </a:solidFill>
                <a:effectLst/>
                <a:latin typeface="汉仪锦昌体简" panose="00020600040101010101" charset="-122"/>
                <a:ea typeface="汉仪锦昌体简" panose="00020600040101010101" charset="-122"/>
              </a:rPr>
              <a:t>总结：早期人类文明产生的原因</a:t>
            </a:r>
          </a:p>
        </p:txBody>
      </p:sp>
      <p:sp>
        <p:nvSpPr>
          <p:cNvPr id="3" name="文本框 2"/>
          <p:cNvSpPr txBox="1"/>
          <p:nvPr>
            <p:custDataLst>
              <p:tags r:id="rId3"/>
            </p:custDataLst>
          </p:nvPr>
        </p:nvSpPr>
        <p:spPr>
          <a:xfrm>
            <a:off x="210820" y="1579245"/>
            <a:ext cx="11389360" cy="2449830"/>
          </a:xfrm>
          <a:prstGeom prst="rect">
            <a:avLst/>
          </a:prstGeom>
          <a:noFill/>
        </p:spPr>
        <p:txBody>
          <a:bodyPr wrap="square" rtlCol="0" anchor="t">
            <a:noAutofit/>
          </a:bodyPr>
          <a:lstStyle/>
          <a:p>
            <a:pPr>
              <a:lnSpc>
                <a:spcPct val="140000"/>
              </a:lnSpc>
            </a:pPr>
            <a:r>
              <a:rPr lang="zh-CN" altLang="en-US" sz="2800" b="1" dirty="0">
                <a:effectLst/>
                <a:latin typeface="华文中宋" panose="02010600040101010101" charset="-122"/>
                <a:ea typeface="华文中宋" panose="02010600040101010101" charset="-122"/>
                <a:cs typeface="华文中宋" panose="02010600040101010101" charset="-122"/>
              </a:rPr>
              <a:t>①</a:t>
            </a:r>
            <a:r>
              <a:rPr lang="zh-CN" altLang="en-US" sz="2800" b="1" dirty="0">
                <a:solidFill>
                  <a:srgbClr val="C00000"/>
                </a:solidFill>
                <a:effectLst/>
                <a:latin typeface="华文中宋" panose="02010600040101010101" charset="-122"/>
                <a:ea typeface="华文中宋" panose="02010600040101010101" charset="-122"/>
                <a:cs typeface="华文中宋" panose="02010600040101010101" charset="-122"/>
              </a:rPr>
              <a:t>根本原因:</a:t>
            </a:r>
            <a:r>
              <a:rPr lang="zh-CN" altLang="en-US" sz="2800" b="1" dirty="0">
                <a:effectLst/>
                <a:latin typeface="华文中宋" panose="02010600040101010101" charset="-122"/>
                <a:ea typeface="华文中宋" panose="02010600040101010101" charset="-122"/>
                <a:cs typeface="华文中宋" panose="02010600040101010101" charset="-122"/>
              </a:rPr>
              <a:t>社会生产力发展,特别是生产工具制造水平的提高。</a:t>
            </a:r>
          </a:p>
          <a:p>
            <a:pPr>
              <a:lnSpc>
                <a:spcPct val="140000"/>
              </a:lnSpc>
            </a:pPr>
            <a:r>
              <a:rPr lang="zh-CN" altLang="en-US" sz="2800" b="1" dirty="0">
                <a:effectLst/>
                <a:latin typeface="华文中宋" panose="02010600040101010101" charset="-122"/>
                <a:ea typeface="华文中宋" panose="02010600040101010101" charset="-122"/>
                <a:cs typeface="华文中宋" panose="02010600040101010101" charset="-122"/>
              </a:rPr>
              <a:t>②</a:t>
            </a:r>
            <a:r>
              <a:rPr lang="zh-CN" altLang="en-US" sz="2800" b="1" dirty="0">
                <a:solidFill>
                  <a:srgbClr val="C00000"/>
                </a:solidFill>
                <a:effectLst/>
                <a:latin typeface="华文中宋" panose="02010600040101010101" charset="-122"/>
                <a:ea typeface="华文中宋" panose="02010600040101010101" charset="-122"/>
                <a:cs typeface="华文中宋" panose="02010600040101010101" charset="-122"/>
              </a:rPr>
              <a:t>前提:</a:t>
            </a:r>
            <a:r>
              <a:rPr lang="zh-CN" altLang="en-US" sz="2800" b="1" dirty="0">
                <a:effectLst/>
                <a:latin typeface="华文中宋" panose="02010600040101010101" charset="-122"/>
                <a:ea typeface="华文中宋" panose="02010600040101010101" charset="-122"/>
                <a:cs typeface="华文中宋" panose="02010600040101010101" charset="-122"/>
              </a:rPr>
              <a:t>农业和畜牧业的产生。</a:t>
            </a:r>
          </a:p>
          <a:p>
            <a:pPr>
              <a:lnSpc>
                <a:spcPct val="140000"/>
              </a:lnSpc>
            </a:pPr>
            <a:r>
              <a:rPr lang="zh-CN" altLang="en-US" sz="2800" b="1" dirty="0">
                <a:effectLst/>
                <a:latin typeface="华文中宋" panose="02010600040101010101" charset="-122"/>
                <a:ea typeface="华文中宋" panose="02010600040101010101" charset="-122"/>
                <a:cs typeface="华文中宋" panose="02010600040101010101" charset="-122"/>
              </a:rPr>
              <a:t>③自然地理因素:多分布于大河流域,适合人类生存</a:t>
            </a:r>
            <a:r>
              <a:rPr lang="zh-CN" altLang="en-US" sz="2800" b="1" dirty="0" smtClean="0">
                <a:effectLst/>
                <a:latin typeface="华文中宋" panose="02010600040101010101" charset="-122"/>
                <a:ea typeface="华文中宋" panose="02010600040101010101" charset="-122"/>
                <a:cs typeface="华文中宋" panose="02010600040101010101" charset="-122"/>
              </a:rPr>
              <a:t>。</a:t>
            </a:r>
            <a:endParaRPr lang="zh-CN" altLang="en-US" sz="2800" b="1" dirty="0">
              <a:effectLst/>
              <a:latin typeface="华文中宋" panose="02010600040101010101" charset="-122"/>
              <a:ea typeface="华文中宋" panose="02010600040101010101" charset="-122"/>
              <a:cs typeface="华文中宋" panose="02010600040101010101" charset="-122"/>
            </a:endParaRPr>
          </a:p>
        </p:txBody>
      </p:sp>
      <p:pic>
        <p:nvPicPr>
          <p:cNvPr id="104" name="图片 103"/>
          <p:cNvPicPr/>
          <p:nvPr>
            <p:custDataLst>
              <p:tags r:id="rId4"/>
            </p:custDataLst>
          </p:nvPr>
        </p:nvPicPr>
        <p:blipFill>
          <a:blip r:embed="rId19" cstate="print"/>
          <a:stretch>
            <a:fillRect/>
          </a:stretch>
        </p:blipFill>
        <p:spPr>
          <a:xfrm>
            <a:off x="9053195" y="4029075"/>
            <a:ext cx="2890520" cy="2910840"/>
          </a:xfrm>
          <a:prstGeom prst="rect">
            <a:avLst/>
          </a:prstGeom>
          <a:noFill/>
          <a:ln w="9525">
            <a:noFill/>
          </a:ln>
        </p:spPr>
      </p:pic>
      <p:pic>
        <p:nvPicPr>
          <p:cNvPr id="105" name="图片 104"/>
          <p:cNvPicPr/>
          <p:nvPr>
            <p:custDataLst>
              <p:tags r:id="rId5"/>
            </p:custDataLst>
          </p:nvPr>
        </p:nvPicPr>
        <p:blipFill>
          <a:blip r:embed="rId20" cstate="print"/>
          <a:stretch>
            <a:fillRect/>
          </a:stretch>
        </p:blipFill>
        <p:spPr>
          <a:xfrm>
            <a:off x="160655" y="4159250"/>
            <a:ext cx="3550920" cy="2780665"/>
          </a:xfrm>
          <a:prstGeom prst="rect">
            <a:avLst/>
          </a:prstGeom>
          <a:noFill/>
          <a:ln w="9525">
            <a:noFill/>
          </a:ln>
        </p:spPr>
      </p:pic>
      <p:pic>
        <p:nvPicPr>
          <p:cNvPr id="106" name="图片 105"/>
          <p:cNvPicPr/>
          <p:nvPr>
            <p:custDataLst>
              <p:tags r:id="rId6"/>
            </p:custDataLst>
          </p:nvPr>
        </p:nvPicPr>
        <p:blipFill>
          <a:blip r:embed="rId21" cstate="print"/>
          <a:stretch>
            <a:fillRect/>
          </a:stretch>
        </p:blipFill>
        <p:spPr>
          <a:xfrm>
            <a:off x="3281680" y="3429635"/>
            <a:ext cx="5294630" cy="3428365"/>
          </a:xfrm>
          <a:prstGeom prst="rect">
            <a:avLst/>
          </a:prstGeom>
          <a:noFill/>
          <a:ln w="9525">
            <a:noFill/>
          </a:ln>
        </p:spPr>
      </p:pic>
      <p:grpSp>
        <p:nvGrpSpPr>
          <p:cNvPr id="28" name="组合 27"/>
          <p:cNvGrpSpPr/>
          <p:nvPr/>
        </p:nvGrpSpPr>
        <p:grpSpPr>
          <a:xfrm>
            <a:off x="-8255" y="128270"/>
            <a:ext cx="4631690" cy="635635"/>
            <a:chOff x="-12916" y="327038"/>
            <a:chExt cx="7460708" cy="847513"/>
          </a:xfrm>
        </p:grpSpPr>
        <p:grpSp>
          <p:nvGrpSpPr>
            <p:cNvPr id="29" name="组合 28"/>
            <p:cNvGrpSpPr/>
            <p:nvPr/>
          </p:nvGrpSpPr>
          <p:grpSpPr>
            <a:xfrm>
              <a:off x="-12916" y="327038"/>
              <a:ext cx="7243863" cy="847513"/>
              <a:chOff x="-12916" y="98636"/>
              <a:chExt cx="7243863" cy="847513"/>
            </a:xfrm>
          </p:grpSpPr>
          <p:sp>
            <p:nvSpPr>
              <p:cNvPr id="30" name="圆角矩形 6"/>
              <p:cNvSpPr/>
              <p:nvPr>
                <p:custDataLst>
                  <p:tags r:id="rId8"/>
                </p:custDataLst>
              </p:nvPr>
            </p:nvSpPr>
            <p:spPr>
              <a:xfrm>
                <a:off x="153428" y="98636"/>
                <a:ext cx="7077519"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9"/>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10"/>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11"/>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12"/>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13"/>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14"/>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15"/>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16"/>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7"/>
              </p:custDataLst>
            </p:nvPr>
          </p:nvSpPr>
          <p:spPr>
            <a:xfrm>
              <a:off x="412592" y="396465"/>
              <a:ext cx="7035200"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一、人类文明的产生</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8255" y="128270"/>
            <a:ext cx="5097145" cy="635635"/>
            <a:chOff x="-12916" y="327038"/>
            <a:chExt cx="8210461" cy="847513"/>
          </a:xfrm>
        </p:grpSpPr>
        <p:grpSp>
          <p:nvGrpSpPr>
            <p:cNvPr id="29" name="组合 28"/>
            <p:cNvGrpSpPr/>
            <p:nvPr/>
          </p:nvGrpSpPr>
          <p:grpSpPr>
            <a:xfrm>
              <a:off x="-12916" y="327038"/>
              <a:ext cx="8210461" cy="847513"/>
              <a:chOff x="-12916" y="98636"/>
              <a:chExt cx="8210461" cy="847513"/>
            </a:xfrm>
          </p:grpSpPr>
          <p:sp>
            <p:nvSpPr>
              <p:cNvPr id="30" name="圆角矩形 6"/>
              <p:cNvSpPr/>
              <p:nvPr>
                <p:custDataLst>
                  <p:tags r:id="rId21"/>
                </p:custDataLst>
              </p:nvPr>
            </p:nvSpPr>
            <p:spPr>
              <a:xfrm>
                <a:off x="153809" y="98636"/>
                <a:ext cx="8043736" cy="847513"/>
              </a:xfrm>
              <a:prstGeom prst="roundRect">
                <a:avLst>
                  <a:gd name="adj" fmla="val 9976"/>
                </a:avLst>
              </a:prstGeom>
              <a:solidFill>
                <a:schemeClr val="accent4">
                  <a:lumMod val="5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组合 30"/>
              <p:cNvGrpSpPr/>
              <p:nvPr/>
            </p:nvGrpSpPr>
            <p:grpSpPr>
              <a:xfrm>
                <a:off x="-12916" y="434245"/>
                <a:ext cx="425326" cy="355812"/>
                <a:chOff x="469900" y="728859"/>
                <a:chExt cx="424561" cy="355906"/>
              </a:xfrm>
            </p:grpSpPr>
            <p:sp>
              <p:nvSpPr>
                <p:cNvPr id="32" name="椭圆 31"/>
                <p:cNvSpPr/>
                <p:nvPr>
                  <p:custDataLst>
                    <p:tags r:id="rId22"/>
                  </p:custDataLst>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custDataLst>
                    <p:tags r:id="rId23"/>
                  </p:custDataLst>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4" name="椭圆 33"/>
                <p:cNvSpPr/>
                <p:nvPr>
                  <p:custDataLst>
                    <p:tags r:id="rId24"/>
                  </p:custDataLst>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椭圆 34"/>
                <p:cNvSpPr/>
                <p:nvPr>
                  <p:custDataLst>
                    <p:tags r:id="rId25"/>
                  </p:custDataLst>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圆角矩形 12"/>
                <p:cNvSpPr/>
                <p:nvPr>
                  <p:custDataLst>
                    <p:tags r:id="rId26"/>
                  </p:custDataLst>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圆角矩形 13"/>
                <p:cNvSpPr/>
                <p:nvPr>
                  <p:custDataLst>
                    <p:tags r:id="rId27"/>
                  </p:custDataLst>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圆角矩形 14"/>
                <p:cNvSpPr/>
                <p:nvPr>
                  <p:custDataLst>
                    <p:tags r:id="rId28"/>
                  </p:custDataLst>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圆角矩形 15"/>
                <p:cNvSpPr/>
                <p:nvPr>
                  <p:custDataLst>
                    <p:tags r:id="rId29"/>
                  </p:custDataLst>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grpSp>
        <p:sp>
          <p:nvSpPr>
            <p:cNvPr id="40" name="矩形 39"/>
            <p:cNvSpPr/>
            <p:nvPr>
              <p:custDataLst>
                <p:tags r:id="rId20"/>
              </p:custDataLst>
            </p:nvPr>
          </p:nvSpPr>
          <p:spPr>
            <a:xfrm>
              <a:off x="412592" y="396465"/>
              <a:ext cx="7639708" cy="778086"/>
            </a:xfrm>
            <a:prstGeom prst="rect">
              <a:avLst/>
            </a:prstGeom>
          </p:spPr>
          <p:txBody>
            <a:bodyPr wrap="square">
              <a:spAutoFit/>
            </a:bodyPr>
            <a:lstStyle/>
            <a:p>
              <a:pPr lvl="0"/>
              <a:r>
                <a:rPr lang="zh-CN" altLang="en-US" sz="3200" b="1">
                  <a:solidFill>
                    <a:prstClr val="white"/>
                  </a:solidFill>
                  <a:latin typeface="华文中宋" panose="02010600040101010101" charset="-122"/>
                  <a:ea typeface="华文中宋" panose="02010600040101010101" charset="-122"/>
                  <a:sym typeface="方正公文小标宋" panose="02000500000000000000" charset="-122"/>
                </a:rPr>
                <a:t>二、古代文明的多元特点</a:t>
              </a:r>
            </a:p>
          </p:txBody>
        </p:sp>
      </p:grpSp>
      <p:pic>
        <p:nvPicPr>
          <p:cNvPr id="2" name="图片 1"/>
          <p:cNvPicPr>
            <a:picLocks noChangeAspect="1"/>
          </p:cNvPicPr>
          <p:nvPr>
            <p:custDataLst>
              <p:tags r:id="rId2"/>
            </p:custDataLst>
          </p:nvPr>
        </p:nvPicPr>
        <p:blipFill>
          <a:blip r:embed="rId31" cstate="print"/>
          <a:stretch>
            <a:fillRect/>
          </a:stretch>
        </p:blipFill>
        <p:spPr>
          <a:xfrm>
            <a:off x="-35137" y="878417"/>
            <a:ext cx="12261427" cy="5864013"/>
          </a:xfrm>
          <a:prstGeom prst="rect">
            <a:avLst/>
          </a:prstGeom>
        </p:spPr>
      </p:pic>
      <p:sp>
        <p:nvSpPr>
          <p:cNvPr id="27" name="椭圆 26"/>
          <p:cNvSpPr/>
          <p:nvPr>
            <p:custDataLst>
              <p:tags r:id="rId3"/>
            </p:custDataLst>
          </p:nvPr>
        </p:nvSpPr>
        <p:spPr>
          <a:xfrm>
            <a:off x="2257425" y="2157095"/>
            <a:ext cx="1245870" cy="89408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a:p>
        </p:txBody>
      </p:sp>
      <p:sp>
        <p:nvSpPr>
          <p:cNvPr id="3" name="椭圆 2"/>
          <p:cNvSpPr/>
          <p:nvPr>
            <p:custDataLst>
              <p:tags r:id="rId4"/>
            </p:custDataLst>
          </p:nvPr>
        </p:nvSpPr>
        <p:spPr>
          <a:xfrm>
            <a:off x="3983567" y="2404110"/>
            <a:ext cx="1728893" cy="11514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3"/>
          <p:cNvSpPr/>
          <p:nvPr>
            <p:custDataLst>
              <p:tags r:id="rId5"/>
            </p:custDataLst>
          </p:nvPr>
        </p:nvSpPr>
        <p:spPr>
          <a:xfrm rot="20940000">
            <a:off x="3486785" y="3185160"/>
            <a:ext cx="801370" cy="1383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4"/>
          <p:cNvSpPr/>
          <p:nvPr>
            <p:custDataLst>
              <p:tags r:id="rId6"/>
            </p:custDataLst>
          </p:nvPr>
        </p:nvSpPr>
        <p:spPr>
          <a:xfrm>
            <a:off x="6334548" y="2841413"/>
            <a:ext cx="2208953" cy="14401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椭圆 5"/>
          <p:cNvSpPr/>
          <p:nvPr>
            <p:custDataLst>
              <p:tags r:id="rId7"/>
            </p:custDataLst>
          </p:nvPr>
        </p:nvSpPr>
        <p:spPr>
          <a:xfrm>
            <a:off x="8940165" y="2404110"/>
            <a:ext cx="1954953" cy="14401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custDataLst>
              <p:tags r:id="rId8"/>
            </p:custDataLst>
          </p:nvPr>
        </p:nvSpPr>
        <p:spPr>
          <a:xfrm>
            <a:off x="808355" y="1395730"/>
            <a:ext cx="2356485" cy="708660"/>
          </a:xfrm>
          <a:prstGeom prst="roundRect">
            <a:avLst/>
          </a:prstGeom>
          <a:solidFill>
            <a:schemeClr val="accent5">
              <a:lumMod val="75000"/>
            </a:schemeClr>
          </a:solid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charset="-122"/>
                <a:ea typeface="楷体" panose="02010609060101010101" charset="-122"/>
                <a:cs typeface="楷体" panose="02010609060101010101" charset="-122"/>
              </a:rPr>
              <a:t>古希腊文明</a:t>
            </a:r>
          </a:p>
          <a:p>
            <a:pPr algn="ctr"/>
            <a:r>
              <a:rPr lang="zh-CN" altLang="en-US" sz="2400" b="1">
                <a:solidFill>
                  <a:schemeClr val="bg1"/>
                </a:solidFill>
                <a:latin typeface="楷体" panose="02010609060101010101" charset="-122"/>
                <a:ea typeface="楷体" panose="02010609060101010101" charset="-122"/>
                <a:cs typeface="楷体" panose="02010609060101010101" charset="-122"/>
              </a:rPr>
              <a:t>约公元前</a:t>
            </a:r>
            <a:r>
              <a:rPr lang="en-US" altLang="zh-CN" sz="2400" b="1">
                <a:solidFill>
                  <a:schemeClr val="bg1"/>
                </a:solidFill>
                <a:latin typeface="楷体" panose="02010609060101010101" charset="-122"/>
                <a:ea typeface="楷体" panose="02010609060101010101" charset="-122"/>
                <a:cs typeface="楷体" panose="02010609060101010101" charset="-122"/>
              </a:rPr>
              <a:t>2</a:t>
            </a:r>
            <a:r>
              <a:rPr lang="zh-CN" altLang="en-US" sz="2400" b="1">
                <a:solidFill>
                  <a:schemeClr val="bg1"/>
                </a:solidFill>
                <a:latin typeface="楷体" panose="02010609060101010101" charset="-122"/>
                <a:ea typeface="楷体" panose="02010609060101010101" charset="-122"/>
                <a:cs typeface="楷体" panose="02010609060101010101" charset="-122"/>
              </a:rPr>
              <a:t>千纪</a:t>
            </a:r>
          </a:p>
        </p:txBody>
      </p:sp>
      <p:sp>
        <p:nvSpPr>
          <p:cNvPr id="16" name="圆角矩形 15"/>
          <p:cNvSpPr/>
          <p:nvPr>
            <p:custDataLst>
              <p:tags r:id="rId9"/>
            </p:custDataLst>
          </p:nvPr>
        </p:nvSpPr>
        <p:spPr>
          <a:xfrm>
            <a:off x="4194175" y="1395730"/>
            <a:ext cx="3029585" cy="762000"/>
          </a:xfrm>
          <a:prstGeom prst="roundRect">
            <a:avLst/>
          </a:prstGeom>
          <a:solidFill>
            <a:schemeClr val="accent5">
              <a:lumMod val="75000"/>
            </a:schemeClr>
          </a:solid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charset="-122"/>
                <a:ea typeface="楷体" panose="02010609060101010101" charset="-122"/>
                <a:cs typeface="楷体" panose="02010609060101010101" charset="-122"/>
              </a:rPr>
              <a:t>古代两河流域文明</a:t>
            </a:r>
          </a:p>
          <a:p>
            <a:pPr algn="ctr"/>
            <a:r>
              <a:rPr lang="zh-CN" altLang="en-US" sz="2400" b="1">
                <a:solidFill>
                  <a:schemeClr val="bg1"/>
                </a:solidFill>
                <a:latin typeface="楷体" panose="02010609060101010101" charset="-122"/>
                <a:ea typeface="楷体" panose="02010609060101010101" charset="-122"/>
                <a:cs typeface="楷体" panose="02010609060101010101" charset="-122"/>
              </a:rPr>
              <a:t>约公元前</a:t>
            </a:r>
            <a:r>
              <a:rPr lang="en-US" altLang="zh-CN" sz="2400" b="1">
                <a:solidFill>
                  <a:schemeClr val="bg1"/>
                </a:solidFill>
                <a:latin typeface="楷体" panose="02010609060101010101" charset="-122"/>
                <a:ea typeface="楷体" panose="02010609060101010101" charset="-122"/>
                <a:cs typeface="楷体" panose="02010609060101010101" charset="-122"/>
              </a:rPr>
              <a:t>3500</a:t>
            </a:r>
            <a:r>
              <a:rPr lang="zh-CN" altLang="en-US" sz="2400" b="1">
                <a:solidFill>
                  <a:schemeClr val="bg1"/>
                </a:solidFill>
                <a:latin typeface="楷体" panose="02010609060101010101" charset="-122"/>
                <a:ea typeface="楷体" panose="02010609060101010101" charset="-122"/>
                <a:cs typeface="楷体" panose="02010609060101010101" charset="-122"/>
              </a:rPr>
              <a:t>年左右</a:t>
            </a:r>
          </a:p>
        </p:txBody>
      </p:sp>
      <p:sp>
        <p:nvSpPr>
          <p:cNvPr id="18" name="圆角矩形 17"/>
          <p:cNvSpPr/>
          <p:nvPr>
            <p:custDataLst>
              <p:tags r:id="rId10"/>
            </p:custDataLst>
          </p:nvPr>
        </p:nvSpPr>
        <p:spPr>
          <a:xfrm>
            <a:off x="8543925" y="1437640"/>
            <a:ext cx="2693670" cy="719455"/>
          </a:xfrm>
          <a:prstGeom prst="roundRect">
            <a:avLst/>
          </a:prstGeom>
          <a:solidFill>
            <a:schemeClr val="accent5">
              <a:lumMod val="75000"/>
            </a:schemeClr>
          </a:solid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charset="-122"/>
                <a:ea typeface="楷体" panose="02010609060101010101" charset="-122"/>
                <a:cs typeface="楷体" panose="02010609060101010101" charset="-122"/>
              </a:rPr>
              <a:t>中国文明</a:t>
            </a:r>
          </a:p>
          <a:p>
            <a:pPr algn="ctr"/>
            <a:r>
              <a:rPr lang="zh-CN" altLang="en-US" sz="2400" b="1">
                <a:solidFill>
                  <a:schemeClr val="bg1"/>
                </a:solidFill>
                <a:latin typeface="楷体" panose="02010609060101010101" charset="-122"/>
                <a:ea typeface="楷体" panose="02010609060101010101" charset="-122"/>
                <a:cs typeface="楷体" panose="02010609060101010101" charset="-122"/>
              </a:rPr>
              <a:t>约公元前</a:t>
            </a:r>
            <a:r>
              <a:rPr lang="en-US" altLang="zh-CN" sz="2400" b="1">
                <a:solidFill>
                  <a:schemeClr val="bg1"/>
                </a:solidFill>
                <a:latin typeface="楷体" panose="02010609060101010101" charset="-122"/>
                <a:ea typeface="楷体" panose="02010609060101010101" charset="-122"/>
                <a:cs typeface="楷体" panose="02010609060101010101" charset="-122"/>
              </a:rPr>
              <a:t>2070</a:t>
            </a:r>
            <a:r>
              <a:rPr lang="zh-CN" altLang="en-US" sz="2400" b="1">
                <a:solidFill>
                  <a:schemeClr val="bg1"/>
                </a:solidFill>
                <a:latin typeface="楷体" panose="02010609060101010101" charset="-122"/>
                <a:ea typeface="楷体" panose="02010609060101010101" charset="-122"/>
                <a:cs typeface="楷体" panose="02010609060101010101" charset="-122"/>
              </a:rPr>
              <a:t>年</a:t>
            </a:r>
          </a:p>
        </p:txBody>
      </p:sp>
      <p:sp>
        <p:nvSpPr>
          <p:cNvPr id="15" name="圆角矩形 14"/>
          <p:cNvSpPr/>
          <p:nvPr>
            <p:custDataLst>
              <p:tags r:id="rId11"/>
            </p:custDataLst>
          </p:nvPr>
        </p:nvSpPr>
        <p:spPr>
          <a:xfrm>
            <a:off x="1529715" y="5003800"/>
            <a:ext cx="3066415" cy="756920"/>
          </a:xfrm>
          <a:prstGeom prst="roundRect">
            <a:avLst/>
          </a:prstGeom>
          <a:solidFill>
            <a:schemeClr val="accent5">
              <a:lumMod val="75000"/>
            </a:schemeClr>
          </a:solid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charset="-122"/>
                <a:ea typeface="楷体" panose="02010609060101010101" charset="-122"/>
                <a:cs typeface="楷体" panose="02010609060101010101" charset="-122"/>
              </a:rPr>
              <a:t>古埃及文明</a:t>
            </a:r>
          </a:p>
          <a:p>
            <a:pPr algn="ctr"/>
            <a:r>
              <a:rPr lang="zh-CN" altLang="en-US" sz="2400" b="1">
                <a:solidFill>
                  <a:schemeClr val="bg1"/>
                </a:solidFill>
                <a:latin typeface="楷体" panose="02010609060101010101" charset="-122"/>
                <a:ea typeface="楷体" panose="02010609060101010101" charset="-122"/>
                <a:cs typeface="楷体" panose="02010609060101010101" charset="-122"/>
              </a:rPr>
              <a:t>约公元前</a:t>
            </a:r>
            <a:r>
              <a:rPr lang="en-US" altLang="zh-CN" sz="2400" b="1">
                <a:solidFill>
                  <a:schemeClr val="bg1"/>
                </a:solidFill>
                <a:latin typeface="楷体" panose="02010609060101010101" charset="-122"/>
                <a:ea typeface="楷体" panose="02010609060101010101" charset="-122"/>
                <a:cs typeface="楷体" panose="02010609060101010101" charset="-122"/>
              </a:rPr>
              <a:t>3500</a:t>
            </a:r>
            <a:r>
              <a:rPr lang="zh-CN" altLang="en-US" sz="2400" b="1">
                <a:solidFill>
                  <a:schemeClr val="bg1"/>
                </a:solidFill>
                <a:latin typeface="楷体" panose="02010609060101010101" charset="-122"/>
                <a:ea typeface="楷体" panose="02010609060101010101" charset="-122"/>
                <a:cs typeface="楷体" panose="02010609060101010101" charset="-122"/>
              </a:rPr>
              <a:t>年左右</a:t>
            </a:r>
          </a:p>
        </p:txBody>
      </p:sp>
      <p:sp>
        <p:nvSpPr>
          <p:cNvPr id="17" name="圆角矩形 16"/>
          <p:cNvSpPr/>
          <p:nvPr>
            <p:custDataLst>
              <p:tags r:id="rId12"/>
            </p:custDataLst>
          </p:nvPr>
        </p:nvSpPr>
        <p:spPr>
          <a:xfrm>
            <a:off x="6099810" y="5057140"/>
            <a:ext cx="2444115" cy="677545"/>
          </a:xfrm>
          <a:prstGeom prst="roundRect">
            <a:avLst/>
          </a:prstGeom>
          <a:solidFill>
            <a:schemeClr val="accent5">
              <a:lumMod val="75000"/>
            </a:schemeClr>
          </a:solid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楷体" panose="02010609060101010101" charset="-122"/>
                <a:ea typeface="楷体" panose="02010609060101010101" charset="-122"/>
                <a:cs typeface="楷体" panose="02010609060101010101" charset="-122"/>
              </a:rPr>
              <a:t>古印度文明</a:t>
            </a:r>
          </a:p>
          <a:p>
            <a:pPr algn="ctr"/>
            <a:r>
              <a:rPr lang="zh-CN" altLang="en-US" sz="2400" b="1">
                <a:solidFill>
                  <a:schemeClr val="bg1"/>
                </a:solidFill>
                <a:latin typeface="楷体" panose="02010609060101010101" charset="-122"/>
                <a:ea typeface="楷体" panose="02010609060101010101" charset="-122"/>
                <a:cs typeface="楷体" panose="02010609060101010101" charset="-122"/>
              </a:rPr>
              <a:t>约公元前</a:t>
            </a:r>
            <a:r>
              <a:rPr lang="en-US" altLang="zh-CN" sz="2400" b="1">
                <a:solidFill>
                  <a:schemeClr val="bg1"/>
                </a:solidFill>
                <a:latin typeface="楷体" panose="02010609060101010101" charset="-122"/>
                <a:ea typeface="楷体" panose="02010609060101010101" charset="-122"/>
                <a:cs typeface="楷体" panose="02010609060101010101" charset="-122"/>
              </a:rPr>
              <a:t>3</a:t>
            </a:r>
            <a:r>
              <a:rPr lang="zh-CN" altLang="en-US" sz="2400" b="1">
                <a:solidFill>
                  <a:schemeClr val="bg1"/>
                </a:solidFill>
                <a:latin typeface="楷体" panose="02010609060101010101" charset="-122"/>
                <a:ea typeface="楷体" panose="02010609060101010101" charset="-122"/>
                <a:cs typeface="楷体" panose="02010609060101010101" charset="-122"/>
              </a:rPr>
              <a:t>千纪</a:t>
            </a:r>
          </a:p>
        </p:txBody>
      </p:sp>
      <p:sp>
        <p:nvSpPr>
          <p:cNvPr id="7" name="文本框 6"/>
          <p:cNvSpPr txBox="1"/>
          <p:nvPr>
            <p:custDataLst>
              <p:tags r:id="rId13"/>
            </p:custDataLst>
          </p:nvPr>
        </p:nvSpPr>
        <p:spPr>
          <a:xfrm>
            <a:off x="44980" y="924991"/>
            <a:ext cx="613410" cy="2195445"/>
          </a:xfrm>
          <a:prstGeom prst="rect">
            <a:avLst/>
          </a:prstGeom>
          <a:solidFill>
            <a:srgbClr val="3C40DA"/>
          </a:solidFill>
        </p:spPr>
        <p:txBody>
          <a:bodyPr vert="eaVert" wrap="square" rtlCol="0">
            <a:spAutoFit/>
          </a:bodyPr>
          <a:lstStyle/>
          <a:p>
            <a:pPr algn="ctr"/>
            <a:r>
              <a:rPr lang="zh-CN" altLang="en-US" sz="2795" b="1">
                <a:solidFill>
                  <a:srgbClr val="FFFF00"/>
                </a:solidFill>
                <a:latin typeface="微软雅黑" panose="020B0503020204020204" charset="-122"/>
                <a:ea typeface="微软雅黑" panose="020B0503020204020204" charset="-122"/>
                <a:cs typeface="微软雅黑" panose="020B0503020204020204" charset="-122"/>
              </a:rPr>
              <a:t>海洋文 明</a:t>
            </a:r>
          </a:p>
        </p:txBody>
      </p:sp>
      <p:cxnSp>
        <p:nvCxnSpPr>
          <p:cNvPr id="8" name="直接连接符 7"/>
          <p:cNvCxnSpPr/>
          <p:nvPr>
            <p:custDataLst>
              <p:tags r:id="rId14"/>
            </p:custDataLst>
          </p:nvPr>
        </p:nvCxnSpPr>
        <p:spPr>
          <a:xfrm flipV="1">
            <a:off x="31750" y="3548380"/>
            <a:ext cx="12127230" cy="647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15"/>
            </p:custDataLst>
          </p:nvPr>
        </p:nvSpPr>
        <p:spPr>
          <a:xfrm>
            <a:off x="11545728" y="4420251"/>
            <a:ext cx="613410" cy="2195445"/>
          </a:xfrm>
          <a:prstGeom prst="rect">
            <a:avLst/>
          </a:prstGeom>
          <a:solidFill>
            <a:srgbClr val="3C40DA"/>
          </a:solidFill>
        </p:spPr>
        <p:txBody>
          <a:bodyPr vert="eaVert" wrap="square" rtlCol="0">
            <a:spAutoFit/>
          </a:bodyPr>
          <a:lstStyle/>
          <a:p>
            <a:pPr algn="ctr"/>
            <a:r>
              <a:rPr lang="zh-CN" altLang="en-US" sz="2795" b="1">
                <a:solidFill>
                  <a:srgbClr val="FFFF00"/>
                </a:solidFill>
                <a:latin typeface="微软雅黑" panose="020B0503020204020204" charset="-122"/>
                <a:ea typeface="微软雅黑" panose="020B0503020204020204" charset="-122"/>
                <a:cs typeface="微软雅黑" panose="020B0503020204020204" charset="-122"/>
              </a:rPr>
              <a:t>大 河文 明</a:t>
            </a:r>
          </a:p>
        </p:txBody>
      </p:sp>
      <p:sp>
        <p:nvSpPr>
          <p:cNvPr id="10" name="圆角矩形标注 9"/>
          <p:cNvSpPr/>
          <p:nvPr>
            <p:custDataLst>
              <p:tags r:id="rId16"/>
            </p:custDataLst>
          </p:nvPr>
        </p:nvSpPr>
        <p:spPr>
          <a:xfrm>
            <a:off x="991235" y="2233295"/>
            <a:ext cx="5637530" cy="1228725"/>
          </a:xfrm>
          <a:prstGeom prst="wedgeRoundRectCallout">
            <a:avLst>
              <a:gd name="adj1" fmla="val -54685"/>
              <a:gd name="adj2" fmla="val -39956"/>
              <a:gd name="adj3" fmla="val 16667"/>
            </a:avLst>
          </a:prstGeom>
          <a:solidFill>
            <a:schemeClr val="accent1">
              <a:lumMod val="75000"/>
            </a:schemeClr>
          </a:solidFill>
          <a:effectLst>
            <a:outerShdw blurRad="50800" dist="50800" dir="18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pPr>
            <a:endParaRPr lang="zh-CN" altLang="en-US" sz="2400" b="1" dirty="0">
              <a:latin typeface="楷体" panose="02010609060101010101" charset="-122"/>
              <a:ea typeface="楷体" panose="02010609060101010101" charset="-122"/>
              <a:cs typeface="楷体" panose="02010609060101010101" charset="-122"/>
              <a:sym typeface="+mn-ea"/>
            </a:endParaRPr>
          </a:p>
          <a:p>
            <a:pPr algn="l">
              <a:lnSpc>
                <a:spcPct val="100000"/>
              </a:lnSpc>
            </a:pPr>
            <a:r>
              <a:rPr lang="zh-CN" altLang="en-US" sz="2400" b="1" dirty="0">
                <a:solidFill>
                  <a:schemeClr val="bg1"/>
                </a:solidFill>
                <a:latin typeface="楷体" panose="02010609060101010101" charset="-122"/>
                <a:ea typeface="楷体" panose="02010609060101010101" charset="-122"/>
                <a:cs typeface="楷体" panose="02010609060101010101" charset="-122"/>
                <a:sym typeface="+mn-ea"/>
              </a:rPr>
              <a:t>以发展工商业和对外贸易为主的经济，适应这种经济发展要求，通常建立起城邦民主政治</a:t>
            </a:r>
          </a:p>
          <a:p>
            <a:pPr algn="l">
              <a:lnSpc>
                <a:spcPct val="100000"/>
              </a:lnSpc>
            </a:pPr>
            <a:endParaRPr lang="zh-CN" altLang="en-US" sz="2400" b="1" dirty="0">
              <a:solidFill>
                <a:schemeClr val="bg1"/>
              </a:solidFill>
              <a:latin typeface="楷体" panose="02010609060101010101" charset="-122"/>
              <a:ea typeface="楷体" panose="02010609060101010101" charset="-122"/>
              <a:cs typeface="楷体" panose="02010609060101010101" charset="-122"/>
              <a:sym typeface="+mn-ea"/>
            </a:endParaRPr>
          </a:p>
        </p:txBody>
      </p:sp>
      <p:sp>
        <p:nvSpPr>
          <p:cNvPr id="11" name="圆角矩形标注 10"/>
          <p:cNvSpPr/>
          <p:nvPr>
            <p:custDataLst>
              <p:tags r:id="rId17"/>
            </p:custDataLst>
          </p:nvPr>
        </p:nvSpPr>
        <p:spPr>
          <a:xfrm>
            <a:off x="5908040" y="3672205"/>
            <a:ext cx="5498465" cy="1174115"/>
          </a:xfrm>
          <a:prstGeom prst="wedgeRoundRectCallout">
            <a:avLst>
              <a:gd name="adj1" fmla="val 45697"/>
              <a:gd name="adj2" fmla="val 64968"/>
              <a:gd name="adj3" fmla="val 16667"/>
            </a:avLst>
          </a:prstGeom>
          <a:solidFill>
            <a:schemeClr val="accent1">
              <a:lumMod val="75000"/>
            </a:schemeClr>
          </a:solidFill>
          <a:effectLst>
            <a:outerShdw blurRad="50800" dist="50800" dir="18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880"/>
              </a:lnSpc>
            </a:pPr>
            <a:r>
              <a:rPr lang="zh-CN" altLang="en-US" sz="2400" b="1">
                <a:solidFill>
                  <a:schemeClr val="bg1"/>
                </a:solidFill>
                <a:latin typeface="楷体" panose="02010609060101010101" charset="-122"/>
                <a:ea typeface="楷体" panose="02010609060101010101" charset="-122"/>
                <a:cs typeface="楷体" panose="02010609060101010101" charset="-122"/>
                <a:sym typeface="+mn-ea"/>
              </a:rPr>
              <a:t>以发展种植农业为主的农耕经济，一般都建立起地区性大国，实行君主专制的政治统治</a:t>
            </a:r>
          </a:p>
        </p:txBody>
      </p:sp>
      <p:sp>
        <p:nvSpPr>
          <p:cNvPr id="12" name="文本框 11"/>
          <p:cNvSpPr txBox="1"/>
          <p:nvPr>
            <p:custDataLst>
              <p:tags r:id="rId18"/>
            </p:custDataLst>
          </p:nvPr>
        </p:nvSpPr>
        <p:spPr>
          <a:xfrm>
            <a:off x="2581910" y="6024245"/>
            <a:ext cx="7028180" cy="507365"/>
          </a:xfrm>
          <a:prstGeom prst="rect">
            <a:avLst/>
          </a:prstGeom>
          <a:solidFill>
            <a:srgbClr val="C00000"/>
          </a:solidFill>
          <a:ln>
            <a:solidFill>
              <a:srgbClr val="FF0000"/>
            </a:solidFill>
          </a:ln>
        </p:spPr>
        <p:style>
          <a:lnRef idx="2">
            <a:schemeClr val="accent6"/>
          </a:lnRef>
          <a:fillRef idx="1">
            <a:schemeClr val="lt1"/>
          </a:fillRef>
          <a:effectRef idx="0">
            <a:schemeClr val="accent6"/>
          </a:effectRef>
          <a:fontRef idx="minor">
            <a:schemeClr val="dk1"/>
          </a:fontRef>
        </p:style>
        <p:txBody>
          <a:bodyPr wrap="square" rtlCol="0" anchor="t">
            <a:noAutofit/>
          </a:bodyPr>
          <a:lstStyle/>
          <a:p>
            <a:pPr algn="l" defTabSz="685800" fontAlgn="auto">
              <a:lnSpc>
                <a:spcPct val="100000"/>
              </a:lnSpc>
              <a:defRPr/>
            </a:pPr>
            <a:r>
              <a:rPr lang="zh-CN" altLang="en-US" sz="2795" b="1" strike="noStrike" noProof="1">
                <a:solidFill>
                  <a:schemeClr val="bg1"/>
                </a:solidFill>
                <a:effectLst/>
                <a:latin typeface="华文中宋" panose="02010600040101010101" charset="-122"/>
                <a:ea typeface="华文中宋" panose="02010600040101010101" charset="-122"/>
                <a:sym typeface="+mn-ea"/>
              </a:rPr>
              <a:t>文明早期发展的特点：独立发展，多元特征</a:t>
            </a:r>
            <a:endParaRPr lang="zh-CN" altLang="en-US" sz="2795" b="1" strike="noStrike" noProof="1" smtClean="0">
              <a:solidFill>
                <a:schemeClr val="bg1"/>
              </a:solidFill>
              <a:effectLst/>
              <a:latin typeface="华文中宋" panose="02010600040101010101" charset="-122"/>
              <a:ea typeface="华文中宋" panose="02010600040101010101" charset="-122"/>
              <a:sym typeface="+mn-ea"/>
            </a:endParaRPr>
          </a:p>
        </p:txBody>
      </p:sp>
      <p:sp>
        <p:nvSpPr>
          <p:cNvPr id="21" name="TextBox 20"/>
          <p:cNvSpPr txBox="1"/>
          <p:nvPr>
            <p:custDataLst>
              <p:tags r:id="rId19"/>
            </p:custDataLst>
          </p:nvPr>
        </p:nvSpPr>
        <p:spPr>
          <a:xfrm>
            <a:off x="5240829" y="190140"/>
            <a:ext cx="3775393" cy="523220"/>
          </a:xfrm>
          <a:prstGeom prst="rect">
            <a:avLst/>
          </a:prstGeom>
          <a:solidFill>
            <a:schemeClr val="accent6">
              <a:lumMod val="20000"/>
              <a:lumOff val="80000"/>
            </a:schemeClr>
          </a:solidFill>
        </p:spPr>
        <p:txBody>
          <a:bodyPr wrap="none" rtlCol="0">
            <a:spAutoFit/>
          </a:bodyPr>
          <a:lstStyle/>
          <a:p>
            <a:pPr algn="l"/>
            <a:r>
              <a:rPr lang="zh-CN" altLang="en-US" sz="2800" b="1" dirty="0" smtClean="0">
                <a:solidFill>
                  <a:srgbClr val="FF0000"/>
                </a:solidFill>
                <a:latin typeface="华文中宋" panose="02010600040101010101" charset="-122"/>
                <a:ea typeface="华文中宋" panose="02010600040101010101" charset="-122"/>
              </a:rPr>
              <a:t>邻近大河流域</a:t>
            </a:r>
            <a:r>
              <a:rPr lang="zh-CN" altLang="en-US" sz="2800" b="1" dirty="0" smtClean="0">
                <a:solidFill>
                  <a:srgbClr val="FF0000"/>
                </a:solidFill>
                <a:latin typeface="华文中宋" panose="02010600040101010101" charset="-122"/>
                <a:ea typeface="华文中宋" panose="02010600040101010101" charset="-122"/>
                <a:sym typeface="+mn-ea"/>
              </a:rPr>
              <a:t>或海</a:t>
            </a:r>
            <a:r>
              <a:rPr lang="zh-CN" altLang="en-US" sz="2800" b="1" smtClean="0">
                <a:solidFill>
                  <a:srgbClr val="FF0000"/>
                </a:solidFill>
                <a:latin typeface="华文中宋" panose="02010600040101010101" charset="-122"/>
                <a:ea typeface="华文中宋" panose="02010600040101010101" charset="-122"/>
                <a:sym typeface="+mn-ea"/>
              </a:rPr>
              <a:t>洋</a:t>
            </a:r>
            <a:r>
              <a:rPr lang="zh-CN" altLang="en-US" sz="2800" b="1" smtClean="0">
                <a:solidFill>
                  <a:srgbClr val="FF0000"/>
                </a:solidFill>
                <a:latin typeface="华文中宋" panose="02010600040101010101" charset="-122"/>
                <a:ea typeface="华文中宋" panose="02010600040101010101" charset="-122"/>
                <a:sym typeface="+mn-ea"/>
              </a:rPr>
              <a:t>、</a:t>
            </a:r>
            <a:endParaRPr lang="zh-CN" altLang="en-US" sz="2800" b="1" dirty="0" smtClean="0">
              <a:solidFill>
                <a:srgbClr val="FF0000"/>
              </a:solidFill>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linds(horizont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linds(horizont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ppt_x</p:attrName>
                                        </p:attrNameLst>
                                      </p:cBhvr>
                                      <p:tavLst>
                                        <p:tav tm="0">
                                          <p:val>
                                            <p:strVal val="#ppt_x"/>
                                          </p:val>
                                        </p:tav>
                                        <p:tav tm="100000">
                                          <p:val>
                                            <p:strVal val="#ppt_x"/>
                                          </p:val>
                                        </p:tav>
                                      </p:tavLst>
                                    </p:anim>
                                    <p:anim calcmode="lin" valueType="num">
                                      <p:cBhvr>
                                        <p:cTn id="7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3" grpId="0" bldLvl="0" animBg="1"/>
      <p:bldP spid="4" grpId="0" bldLvl="0" animBg="1"/>
      <p:bldP spid="5" grpId="0" bldLvl="0" animBg="1"/>
      <p:bldP spid="6" grpId="0" bldLvl="0" animBg="1"/>
      <p:bldP spid="14" grpId="0" bldLvl="0" animBg="1"/>
      <p:bldP spid="16" grpId="0" bldLvl="0" animBg="1"/>
      <p:bldP spid="18" grpId="0" bldLvl="0" animBg="1"/>
      <p:bldP spid="15" grpId="0" bldLvl="0" animBg="1"/>
      <p:bldP spid="17" grpId="0" bldLvl="0" animBg="1"/>
      <p:bldP spid="7" grpId="0" bldLvl="0" animBg="1"/>
      <p:bldP spid="9" grpId="0" bldLvl="0" animBg="1"/>
      <p:bldP spid="10" grpId="0" bldLvl="0" animBg="1"/>
      <p:bldP spid="11" grpId="0" bldLvl="0" animBg="1"/>
      <p:bldP spid="12" grpId="0" bldLvl="0" animBg="1"/>
      <p:bldP spid="21"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jVhNGJiMWVmZTg4ZjFhYWZhYWFiMzBkODkwYWRkZmUifQ=="/>
  <p:tag name="KSO_WPP_MARK_KEY" val="eb628be9-c2df-4355-ab6b-44d30ec9336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a="http://schemas.openxmlformats.org/drawingml/2006/main" xmlns:r="http://schemas.openxmlformats.org/officeDocument/2006/relationships" xmlns:p="http://schemas.openxmlformats.org/presentationml/2006/main">
  <p:tag name="AS_UNIQUEID" val="3148"/>
</p:tagLst>
</file>

<file path=ppt/tags/tag103.xml><?xml version="1.0" encoding="utf-8"?>
<p:tagLst xmlns:a="http://schemas.openxmlformats.org/drawingml/2006/main" xmlns:r="http://schemas.openxmlformats.org/officeDocument/2006/relationships" xmlns:p="http://schemas.openxmlformats.org/presentationml/2006/main">
  <p:tag name="AS_UNIQUEID" val="1779"/>
</p:tagLst>
</file>

<file path=ppt/tags/tag104.xml><?xml version="1.0" encoding="utf-8"?>
<p:tagLst xmlns:a="http://schemas.openxmlformats.org/drawingml/2006/main" xmlns:r="http://schemas.openxmlformats.org/officeDocument/2006/relationships" xmlns:p="http://schemas.openxmlformats.org/presentationml/2006/main">
  <p:tag name="AS_UNIQUEID" val="3709"/>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6.xml><?xml version="1.0" encoding="utf-8"?>
<p:tagLst xmlns:a="http://schemas.openxmlformats.org/drawingml/2006/main" xmlns:r="http://schemas.openxmlformats.org/officeDocument/2006/relationships" xmlns:p="http://schemas.openxmlformats.org/presentationml/2006/main">
  <p:tag name="AS_UNIQUEID" val="3148"/>
</p:tagLst>
</file>

<file path=ppt/tags/tag117.xml><?xml version="1.0" encoding="utf-8"?>
<p:tagLst xmlns:a="http://schemas.openxmlformats.org/drawingml/2006/main" xmlns:r="http://schemas.openxmlformats.org/officeDocument/2006/relationships" xmlns:p="http://schemas.openxmlformats.org/presentationml/2006/main">
  <p:tag name="AS_UNIQUEID" val="3792"/>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AS_UNIQUEID" val="3793"/>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AS_UNIQUEID" val="3794"/>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AS_UNIQUEID" val="3699"/>
</p:tagLst>
</file>

<file path=ppt/tags/tag133.xml><?xml version="1.0" encoding="utf-8"?>
<p:tagLst xmlns:a="http://schemas.openxmlformats.org/drawingml/2006/main" xmlns:r="http://schemas.openxmlformats.org/officeDocument/2006/relationships" xmlns:p="http://schemas.openxmlformats.org/presentationml/2006/main">
  <p:tag name="AS_UNIQUEID" val="1466"/>
</p:tagLst>
</file>

<file path=ppt/tags/tag134.xml><?xml version="1.0" encoding="utf-8"?>
<p:tagLst xmlns:a="http://schemas.openxmlformats.org/drawingml/2006/main" xmlns:r="http://schemas.openxmlformats.org/officeDocument/2006/relationships" xmlns:p="http://schemas.openxmlformats.org/presentationml/2006/main">
  <p:tag name="AS_UNIQUEID" val="3700"/>
</p:tagLst>
</file>

<file path=ppt/tags/tag135.xml><?xml version="1.0" encoding="utf-8"?>
<p:tagLst xmlns:a="http://schemas.openxmlformats.org/drawingml/2006/main" xmlns:r="http://schemas.openxmlformats.org/officeDocument/2006/relationships" xmlns:p="http://schemas.openxmlformats.org/presentationml/2006/main">
  <p:tag name="AS_UNIQUEID" val="1471"/>
</p:tagLst>
</file>

<file path=ppt/tags/tag136.xml><?xml version="1.0" encoding="utf-8"?>
<p:tagLst xmlns:a="http://schemas.openxmlformats.org/drawingml/2006/main" xmlns:r="http://schemas.openxmlformats.org/officeDocument/2006/relationships" xmlns:p="http://schemas.openxmlformats.org/presentationml/2006/main">
  <p:tag name="AS_UNIQUEID" val="1445"/>
</p:tagLst>
</file>

<file path=ppt/tags/tag137.xml><?xml version="1.0" encoding="utf-8"?>
<p:tagLst xmlns:a="http://schemas.openxmlformats.org/drawingml/2006/main" xmlns:r="http://schemas.openxmlformats.org/officeDocument/2006/relationships" xmlns:p="http://schemas.openxmlformats.org/presentationml/2006/main">
  <p:tag name="AS_UNIQUEID" val="1444"/>
</p:tagLst>
</file>

<file path=ppt/tags/tag138.xml><?xml version="1.0" encoding="utf-8"?>
<p:tagLst xmlns:a="http://schemas.openxmlformats.org/drawingml/2006/main" xmlns:r="http://schemas.openxmlformats.org/officeDocument/2006/relationships" xmlns:p="http://schemas.openxmlformats.org/presentationml/2006/main">
  <p:tag name="AS_UNIQUEID" val="3701"/>
</p:tagLst>
</file>

<file path=ppt/tags/tag139.xml><?xml version="1.0" encoding="utf-8"?>
<p:tagLst xmlns:a="http://schemas.openxmlformats.org/drawingml/2006/main" xmlns:r="http://schemas.openxmlformats.org/officeDocument/2006/relationships" xmlns:p="http://schemas.openxmlformats.org/presentationml/2006/main">
  <p:tag name="AS_UNIQUEID" val="1446"/>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AS_UNIQUEID" val="3702"/>
</p:tagLst>
</file>

<file path=ppt/tags/tag141.xml><?xml version="1.0" encoding="utf-8"?>
<p:tagLst xmlns:a="http://schemas.openxmlformats.org/drawingml/2006/main" xmlns:r="http://schemas.openxmlformats.org/officeDocument/2006/relationships" xmlns:p="http://schemas.openxmlformats.org/presentationml/2006/main">
  <p:tag name="AS_UNIQUEID" val="1446"/>
</p:tagLst>
</file>

<file path=ppt/tags/tag142.xml><?xml version="1.0" encoding="utf-8"?>
<p:tagLst xmlns:a="http://schemas.openxmlformats.org/drawingml/2006/main" xmlns:r="http://schemas.openxmlformats.org/officeDocument/2006/relationships" xmlns:p="http://schemas.openxmlformats.org/presentationml/2006/main">
  <p:tag name="AS_UNIQUEID" val="3703"/>
</p:tagLst>
</file>

<file path=ppt/tags/tag143.xml><?xml version="1.0" encoding="utf-8"?>
<p:tagLst xmlns:a="http://schemas.openxmlformats.org/drawingml/2006/main" xmlns:r="http://schemas.openxmlformats.org/officeDocument/2006/relationships" xmlns:p="http://schemas.openxmlformats.org/presentationml/2006/main">
  <p:tag name="AS_UNIQUEID" val="1464"/>
</p:tagLst>
</file>

<file path=ppt/tags/tag144.xml><?xml version="1.0" encoding="utf-8"?>
<p:tagLst xmlns:a="http://schemas.openxmlformats.org/drawingml/2006/main" xmlns:r="http://schemas.openxmlformats.org/officeDocument/2006/relationships" xmlns:p="http://schemas.openxmlformats.org/presentationml/2006/main">
  <p:tag name="AS_UNIQUEID" val="1450"/>
</p:tagLst>
</file>

<file path=ppt/tags/tag145.xml><?xml version="1.0" encoding="utf-8"?>
<p:tagLst xmlns:a="http://schemas.openxmlformats.org/drawingml/2006/main" xmlns:r="http://schemas.openxmlformats.org/officeDocument/2006/relationships" xmlns:p="http://schemas.openxmlformats.org/presentationml/2006/main">
  <p:tag name="AS_UNIQUEID" val="1464"/>
</p:tagLst>
</file>

<file path=ppt/tags/tag146.xml><?xml version="1.0" encoding="utf-8"?>
<p:tagLst xmlns:a="http://schemas.openxmlformats.org/drawingml/2006/main" xmlns:r="http://schemas.openxmlformats.org/officeDocument/2006/relationships" xmlns:p="http://schemas.openxmlformats.org/presentationml/2006/main">
  <p:tag name="AS_UNIQUEID" val="3704"/>
</p:tagLst>
</file>

<file path=ppt/tags/tag147.xml><?xml version="1.0" encoding="utf-8"?>
<p:tagLst xmlns:a="http://schemas.openxmlformats.org/drawingml/2006/main" xmlns:r="http://schemas.openxmlformats.org/officeDocument/2006/relationships" xmlns:p="http://schemas.openxmlformats.org/presentationml/2006/main">
  <p:tag name="AS_UNIQUEID" val="3705"/>
</p:tagLst>
</file>

<file path=ppt/tags/tag148.xml><?xml version="1.0" encoding="utf-8"?>
<p:tagLst xmlns:a="http://schemas.openxmlformats.org/drawingml/2006/main" xmlns:r="http://schemas.openxmlformats.org/officeDocument/2006/relationships" xmlns:p="http://schemas.openxmlformats.org/presentationml/2006/main">
  <p:tag name="AS_UNIQUEID" val="1463"/>
</p:tagLst>
</file>

<file path=ppt/tags/tag149.xml><?xml version="1.0" encoding="utf-8"?>
<p:tagLst xmlns:a="http://schemas.openxmlformats.org/drawingml/2006/main" xmlns:r="http://schemas.openxmlformats.org/officeDocument/2006/relationships" xmlns:p="http://schemas.openxmlformats.org/presentationml/2006/main">
  <p:tag name="AS_UNIQUEID" val="1452"/>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AS_UNIQUEID" val="3708"/>
</p:tagLst>
</file>

<file path=ppt/tags/tag151.xml><?xml version="1.0" encoding="utf-8"?>
<p:tagLst xmlns:a="http://schemas.openxmlformats.org/drawingml/2006/main" xmlns:r="http://schemas.openxmlformats.org/officeDocument/2006/relationships" xmlns:p="http://schemas.openxmlformats.org/presentationml/2006/main">
  <p:tag name="AS_UNIQUEID" val="1465"/>
</p:tagLst>
</file>

<file path=ppt/tags/tag152.xml><?xml version="1.0" encoding="utf-8"?>
<p:tagLst xmlns:a="http://schemas.openxmlformats.org/drawingml/2006/main" xmlns:r="http://schemas.openxmlformats.org/officeDocument/2006/relationships" xmlns:p="http://schemas.openxmlformats.org/presentationml/2006/main">
  <p:tag name="AS_UNIQUEID" val="1456"/>
</p:tagLst>
</file>

<file path=ppt/tags/tag153.xml><?xml version="1.0" encoding="utf-8"?>
<p:tagLst xmlns:a="http://schemas.openxmlformats.org/drawingml/2006/main" xmlns:r="http://schemas.openxmlformats.org/officeDocument/2006/relationships" xmlns:p="http://schemas.openxmlformats.org/presentationml/2006/main">
  <p:tag name="AS_UNIQUEID" val="1455"/>
</p:tagLst>
</file>

<file path=ppt/tags/tag154.xml><?xml version="1.0" encoding="utf-8"?>
<p:tagLst xmlns:a="http://schemas.openxmlformats.org/drawingml/2006/main" xmlns:r="http://schemas.openxmlformats.org/officeDocument/2006/relationships" xmlns:p="http://schemas.openxmlformats.org/presentationml/2006/main">
  <p:tag name="AS_UNIQUEID" val="3706"/>
</p:tagLst>
</file>

<file path=ppt/tags/tag155.xml><?xml version="1.0" encoding="utf-8"?>
<p:tagLst xmlns:a="http://schemas.openxmlformats.org/drawingml/2006/main" xmlns:r="http://schemas.openxmlformats.org/officeDocument/2006/relationships" xmlns:p="http://schemas.openxmlformats.org/presentationml/2006/main">
  <p:tag name="AS_UNIQUEID" val="1458"/>
</p:tagLst>
</file>

<file path=ppt/tags/tag156.xml><?xml version="1.0" encoding="utf-8"?>
<p:tagLst xmlns:a="http://schemas.openxmlformats.org/drawingml/2006/main" xmlns:r="http://schemas.openxmlformats.org/officeDocument/2006/relationships" xmlns:p="http://schemas.openxmlformats.org/presentationml/2006/main">
  <p:tag name="AS_UNIQUEID" val="3717"/>
</p:tagLst>
</file>

<file path=ppt/tags/tag157.xml><?xml version="1.0" encoding="utf-8"?>
<p:tagLst xmlns:a="http://schemas.openxmlformats.org/drawingml/2006/main" xmlns:r="http://schemas.openxmlformats.org/officeDocument/2006/relationships" xmlns:p="http://schemas.openxmlformats.org/presentationml/2006/main">
  <p:tag name="AS_UNIQUEID" val="1459"/>
</p:tagLst>
</file>

<file path=ppt/tags/tag158.xml><?xml version="1.0" encoding="utf-8"?>
<p:tagLst xmlns:a="http://schemas.openxmlformats.org/drawingml/2006/main" xmlns:r="http://schemas.openxmlformats.org/officeDocument/2006/relationships" xmlns:p="http://schemas.openxmlformats.org/presentationml/2006/main">
  <p:tag name="AS_UNIQUEID" val="3173"/>
</p:tagLst>
</file>

<file path=ppt/tags/tag159.xml><?xml version="1.0" encoding="utf-8"?>
<p:tagLst xmlns:a="http://schemas.openxmlformats.org/drawingml/2006/main" xmlns:r="http://schemas.openxmlformats.org/officeDocument/2006/relationships" xmlns:p="http://schemas.openxmlformats.org/presentationml/2006/main">
  <p:tag name="AS_UNIQUEID" val="3173"/>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AS_UNIQUEID" val="1459"/>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AS_UNIQUEID" val="1460"/>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AS_UNIQUEID" val="1461"/>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AS_UNIQUEID" val="1447"/>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AS_UNIQUEID" val="1448"/>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AS_UNIQUEID" val="1447"/>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AS_UNIQUEID" val="1448"/>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AS_UNIQUEID" val="1467"/>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AS_UNIQUEID" val="1468"/>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AS_UNIQUEID" val="5848"/>
</p:tagLst>
</file>

<file path=ppt/tags/tag187.xml><?xml version="1.0" encoding="utf-8"?>
<p:tagLst xmlns:a="http://schemas.openxmlformats.org/drawingml/2006/main" xmlns:r="http://schemas.openxmlformats.org/officeDocument/2006/relationships" xmlns:p="http://schemas.openxmlformats.org/presentationml/2006/main">
  <p:tag name="AS_UNIQUEID" val="5848"/>
</p:tagLst>
</file>

<file path=ppt/tags/tag188.xml><?xml version="1.0" encoding="utf-8"?>
<p:tagLst xmlns:a="http://schemas.openxmlformats.org/drawingml/2006/main" xmlns:r="http://schemas.openxmlformats.org/officeDocument/2006/relationships" xmlns:p="http://schemas.openxmlformats.org/presentationml/2006/main">
  <p:tag name="AS_UNIQUEID" val="5842"/>
</p:tagLst>
</file>

<file path=ppt/tags/tag189.xml><?xml version="1.0" encoding="utf-8"?>
<p:tagLst xmlns:a="http://schemas.openxmlformats.org/drawingml/2006/main" xmlns:r="http://schemas.openxmlformats.org/officeDocument/2006/relationships" xmlns:p="http://schemas.openxmlformats.org/presentationml/2006/main">
  <p:tag name="AS_UNIQUEID" val="5839"/>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AS_UNIQUEID" val="3745"/>
</p:tagLst>
</file>

<file path=ppt/tags/tag201.xml><?xml version="1.0" encoding="utf-8"?>
<p:tagLst xmlns:a="http://schemas.openxmlformats.org/drawingml/2006/main" xmlns:r="http://schemas.openxmlformats.org/officeDocument/2006/relationships" xmlns:p="http://schemas.openxmlformats.org/presentationml/2006/main">
  <p:tag name="AS_UNIQUEID" val="3746"/>
</p:tagLst>
</file>

<file path=ppt/tags/tag202.xml><?xml version="1.0" encoding="utf-8"?>
<p:tagLst xmlns:a="http://schemas.openxmlformats.org/drawingml/2006/main" xmlns:r="http://schemas.openxmlformats.org/officeDocument/2006/relationships" xmlns:p="http://schemas.openxmlformats.org/presentationml/2006/main">
  <p:tag name="AS_UNIQUEID" val="3747"/>
</p:tagLst>
</file>

<file path=ppt/tags/tag203.xml><?xml version="1.0" encoding="utf-8"?>
<p:tagLst xmlns:a="http://schemas.openxmlformats.org/drawingml/2006/main" xmlns:r="http://schemas.openxmlformats.org/officeDocument/2006/relationships" xmlns:p="http://schemas.openxmlformats.org/presentationml/2006/main">
  <p:tag name="AS_UNIQUEID" val="3748"/>
</p:tagLst>
</file>

<file path=ppt/tags/tag204.xml><?xml version="1.0" encoding="utf-8"?>
<p:tagLst xmlns:a="http://schemas.openxmlformats.org/drawingml/2006/main" xmlns:r="http://schemas.openxmlformats.org/officeDocument/2006/relationships" xmlns:p="http://schemas.openxmlformats.org/presentationml/2006/main">
  <p:tag name="AS_UNIQUEID" val="3749"/>
</p:tagLst>
</file>

<file path=ppt/tags/tag205.xml><?xml version="1.0" encoding="utf-8"?>
<p:tagLst xmlns:a="http://schemas.openxmlformats.org/drawingml/2006/main" xmlns:r="http://schemas.openxmlformats.org/officeDocument/2006/relationships" xmlns:p="http://schemas.openxmlformats.org/presentationml/2006/main">
  <p:tag name="AS_UNIQUEID" val="3750"/>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7.xml><?xml version="1.0" encoding="utf-8"?>
<p:tagLst xmlns:a="http://schemas.openxmlformats.org/drawingml/2006/main" xmlns:r="http://schemas.openxmlformats.org/officeDocument/2006/relationships" xmlns:p="http://schemas.openxmlformats.org/presentationml/2006/main">
  <p:tag name="AS_UNIQUEID" val="1406"/>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AS_UNIQUEID" val="1407"/>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AS_UNIQUEID" val="1409"/>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AS_UNIQUEID" val="1408"/>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AS_UNIQUEID" val="1410"/>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AS_UNIQUEID" val="1411"/>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AS_UNIQUEID" val="1412"/>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AS_UNIQUEID" val="1413"/>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AS_UNIQUEID" val="1416"/>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AS_UNIQUEID" val="1414"/>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AS_UNIQUEID" val="1415"/>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AS_UNIQUEID" val="2935"/>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AS_UNIQUEID" val="3672"/>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AS_UNIQUEID" val="2934"/>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AS_UNIQUEID" val="3674"/>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AS_UNIQUEID" val="3675"/>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AS_UNIQUEID" val="1944"/>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AS_UNIQUEID" val="1927"/>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6.xml><?xml version="1.0" encoding="utf-8"?>
<p:tagLst xmlns:a="http://schemas.openxmlformats.org/drawingml/2006/main" xmlns:r="http://schemas.openxmlformats.org/officeDocument/2006/relationships" xmlns:p="http://schemas.openxmlformats.org/presentationml/2006/main">
  <p:tag name="AS_UNIQUEID" val="3254"/>
</p:tagLst>
</file>

<file path=ppt/tags/tag247.xml><?xml version="1.0" encoding="utf-8"?>
<p:tagLst xmlns:a="http://schemas.openxmlformats.org/drawingml/2006/main" xmlns:r="http://schemas.openxmlformats.org/officeDocument/2006/relationships" xmlns:p="http://schemas.openxmlformats.org/presentationml/2006/main">
  <p:tag name="AS_UNIQUEID" val="3245"/>
</p:tagLst>
</file>

<file path=ppt/tags/tag248.xml><?xml version="1.0" encoding="utf-8"?>
<p:tagLst xmlns:a="http://schemas.openxmlformats.org/drawingml/2006/main" xmlns:r="http://schemas.openxmlformats.org/officeDocument/2006/relationships" xmlns:p="http://schemas.openxmlformats.org/presentationml/2006/main">
  <p:tag name="AS_UNIQUEID" val="3250"/>
</p:tagLst>
</file>

<file path=ppt/tags/tag249.xml><?xml version="1.0" encoding="utf-8"?>
<p:tagLst xmlns:a="http://schemas.openxmlformats.org/drawingml/2006/main" xmlns:r="http://schemas.openxmlformats.org/officeDocument/2006/relationships" xmlns:p="http://schemas.openxmlformats.org/presentationml/2006/main">
  <p:tag name="AS_UNIQUEID" val="3248"/>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AS_UNIQUEID" val="3245"/>
</p:tagLst>
</file>

<file path=ppt/tags/tag251.xml><?xml version="1.0" encoding="utf-8"?>
<p:tagLst xmlns:a="http://schemas.openxmlformats.org/drawingml/2006/main" xmlns:r="http://schemas.openxmlformats.org/officeDocument/2006/relationships" xmlns:p="http://schemas.openxmlformats.org/presentationml/2006/main">
  <p:tag name="AS_UNIQUEID" val="3244"/>
</p:tagLst>
</file>

<file path=ppt/tags/tag252.xml><?xml version="1.0" encoding="utf-8"?>
<p:tagLst xmlns:a="http://schemas.openxmlformats.org/drawingml/2006/main" xmlns:r="http://schemas.openxmlformats.org/officeDocument/2006/relationships" xmlns:p="http://schemas.openxmlformats.org/presentationml/2006/main">
  <p:tag name="AS_UNIQUEID" val="3237"/>
</p:tagLst>
</file>

<file path=ppt/tags/tag253.xml><?xml version="1.0" encoding="utf-8"?>
<p:tagLst xmlns:a="http://schemas.openxmlformats.org/drawingml/2006/main" xmlns:r="http://schemas.openxmlformats.org/officeDocument/2006/relationships" xmlns:p="http://schemas.openxmlformats.org/presentationml/2006/main">
  <p:tag name="AS_UNIQUEID" val="3235"/>
</p:tagLst>
</file>

<file path=ppt/tags/tag254.xml><?xml version="1.0" encoding="utf-8"?>
<p:tagLst xmlns:a="http://schemas.openxmlformats.org/drawingml/2006/main" xmlns:r="http://schemas.openxmlformats.org/officeDocument/2006/relationships" xmlns:p="http://schemas.openxmlformats.org/presentationml/2006/main">
  <p:tag name="AS_UNIQUEID" val="3240"/>
</p:tagLst>
</file>

<file path=ppt/tags/tag255.xml><?xml version="1.0" encoding="utf-8"?>
<p:tagLst xmlns:a="http://schemas.openxmlformats.org/drawingml/2006/main" xmlns:r="http://schemas.openxmlformats.org/officeDocument/2006/relationships" xmlns:p="http://schemas.openxmlformats.org/presentationml/2006/main">
  <p:tag name="AS_UNIQUEID" val="3243"/>
</p:tagLst>
</file>

<file path=ppt/tags/tag256.xml><?xml version="1.0" encoding="utf-8"?>
<p:tagLst xmlns:a="http://schemas.openxmlformats.org/drawingml/2006/main" xmlns:r="http://schemas.openxmlformats.org/officeDocument/2006/relationships" xmlns:p="http://schemas.openxmlformats.org/presentationml/2006/main">
  <p:tag name="AS_UNIQUEID" val="3236"/>
</p:tagLst>
</file>

<file path=ppt/tags/tag257.xml><?xml version="1.0" encoding="utf-8"?>
<p:tagLst xmlns:a="http://schemas.openxmlformats.org/drawingml/2006/main" xmlns:r="http://schemas.openxmlformats.org/officeDocument/2006/relationships" xmlns:p="http://schemas.openxmlformats.org/presentationml/2006/main">
  <p:tag name="AS_UNIQUEID" val="3242"/>
</p:tagLst>
</file>

<file path=ppt/tags/tag258.xml><?xml version="1.0" encoding="utf-8"?>
<p:tagLst xmlns:a="http://schemas.openxmlformats.org/drawingml/2006/main" xmlns:r="http://schemas.openxmlformats.org/officeDocument/2006/relationships" xmlns:p="http://schemas.openxmlformats.org/presentationml/2006/main">
  <p:tag name="AS_UNIQUEID" val="3337"/>
</p:tagLst>
</file>

<file path=ppt/tags/tag259.xml><?xml version="1.0" encoding="utf-8"?>
<p:tagLst xmlns:a="http://schemas.openxmlformats.org/drawingml/2006/main" xmlns:r="http://schemas.openxmlformats.org/officeDocument/2006/relationships" xmlns:p="http://schemas.openxmlformats.org/presentationml/2006/main">
  <p:tag name="AS_UNIQUEID" val="3337"/>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AS_UNIQUEID" val="3337"/>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2.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AS_UNIQUEID" val="3245"/>
</p:tagLst>
</file>

<file path=ppt/tags/tag274.xml><?xml version="1.0" encoding="utf-8"?>
<p:tagLst xmlns:a="http://schemas.openxmlformats.org/drawingml/2006/main" xmlns:r="http://schemas.openxmlformats.org/officeDocument/2006/relationships" xmlns:p="http://schemas.openxmlformats.org/presentationml/2006/main">
  <p:tag name="AS_UNIQUEID" val="3245"/>
</p:tagLst>
</file>

<file path=ppt/tags/tag275.xml><?xml version="1.0" encoding="utf-8"?>
<p:tagLst xmlns:a="http://schemas.openxmlformats.org/drawingml/2006/main" xmlns:r="http://schemas.openxmlformats.org/officeDocument/2006/relationships" xmlns:p="http://schemas.openxmlformats.org/presentationml/2006/main">
  <p:tag name="AS_UNIQUEID" val="3267"/>
</p:tagLst>
</file>

<file path=ppt/tags/tag276.xml><?xml version="1.0" encoding="utf-8"?>
<p:tagLst xmlns:a="http://schemas.openxmlformats.org/drawingml/2006/main" xmlns:r="http://schemas.openxmlformats.org/officeDocument/2006/relationships" xmlns:p="http://schemas.openxmlformats.org/presentationml/2006/main">
  <p:tag name="AS_UNIQUEID" val="1978"/>
</p:tagLst>
</file>

<file path=ppt/tags/tag277.xml><?xml version="1.0" encoding="utf-8"?>
<p:tagLst xmlns:a="http://schemas.openxmlformats.org/drawingml/2006/main" xmlns:r="http://schemas.openxmlformats.org/officeDocument/2006/relationships" xmlns:p="http://schemas.openxmlformats.org/presentationml/2006/main">
  <p:tag name="AS_UNIQUEID" val="1968"/>
</p:tagLst>
</file>

<file path=ppt/tags/tag278.xml><?xml version="1.0" encoding="utf-8"?>
<p:tagLst xmlns:a="http://schemas.openxmlformats.org/drawingml/2006/main" xmlns:r="http://schemas.openxmlformats.org/officeDocument/2006/relationships" xmlns:p="http://schemas.openxmlformats.org/presentationml/2006/main">
  <p:tag name="AS_UNIQUEID" val="3268"/>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AS_UNIQUEID" val="3269"/>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AS_UNIQUEID" val="3270"/>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AS_UNIQUEID" val="3271"/>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3.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AS_UNIQUEID" val="3245"/>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AS_UNIQUEID" val="3245"/>
</p:tagLst>
</file>

<file path=ppt/tags/tag296.xml><?xml version="1.0" encoding="utf-8"?>
<p:tagLst xmlns:a="http://schemas.openxmlformats.org/drawingml/2006/main" xmlns:r="http://schemas.openxmlformats.org/officeDocument/2006/relationships" xmlns:p="http://schemas.openxmlformats.org/presentationml/2006/main">
  <p:tag name="KSO_WM_UNIT_TABLE_BEAUTIFY" val="smartTable{285cb7be-aa21-4cab-9626-d74aecd3609d}"/>
  <p:tag name="TABLE_ENDDRAG_ORIGIN_RECT" val="901*233"/>
  <p:tag name="TABLE_ENDDRAG_RECT" val="29*190*901*233"/>
</p:tagLst>
</file>

<file path=ppt/tags/tag297.xml><?xml version="1.0" encoding="utf-8"?>
<p:tagLst xmlns:a="http://schemas.openxmlformats.org/drawingml/2006/main" xmlns:r="http://schemas.openxmlformats.org/officeDocument/2006/relationships" xmlns:p="http://schemas.openxmlformats.org/presentationml/2006/main">
  <p:tag name="AS_UNIQUEID" val="3297"/>
</p:tagLst>
</file>

<file path=ppt/tags/tag298.xml><?xml version="1.0" encoding="utf-8"?>
<p:tagLst xmlns:a="http://schemas.openxmlformats.org/drawingml/2006/main" xmlns:r="http://schemas.openxmlformats.org/officeDocument/2006/relationships" xmlns:p="http://schemas.openxmlformats.org/presentationml/2006/main">
  <p:tag name="AS_UNIQUEID" val="3245"/>
</p:tagLst>
</file>

<file path=ppt/tags/tag299.xml><?xml version="1.0" encoding="utf-8"?>
<p:tagLst xmlns:a="http://schemas.openxmlformats.org/drawingml/2006/main" xmlns:r="http://schemas.openxmlformats.org/officeDocument/2006/relationships" xmlns:p="http://schemas.openxmlformats.org/presentationml/2006/main">
  <p:tag name="AS_UNIQUEID" val="3313"/>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AS_UNIQUEID" val="3298"/>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AS_UNIQUEID" val="3299"/>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AS_UNIQUEID" val="3300"/>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4.xml><?xml version="1.0" encoding="utf-8"?>
<p:tagLst xmlns:a="http://schemas.openxmlformats.org/drawingml/2006/main" xmlns:r="http://schemas.openxmlformats.org/officeDocument/2006/relationships" xmlns:p="http://schemas.openxmlformats.org/presentationml/2006/main">
  <p:tag name="AS_UNIQUEID" val="3254"/>
</p:tagLst>
</file>

<file path=ppt/tags/tag315.xml><?xml version="1.0" encoding="utf-8"?>
<p:tagLst xmlns:a="http://schemas.openxmlformats.org/drawingml/2006/main" xmlns:r="http://schemas.openxmlformats.org/officeDocument/2006/relationships" xmlns:p="http://schemas.openxmlformats.org/presentationml/2006/main">
  <p:tag name="AS_UNIQUEID" val="3245"/>
</p:tagLst>
</file>

<file path=ppt/tags/tag316.xml><?xml version="1.0" encoding="utf-8"?>
<p:tagLst xmlns:a="http://schemas.openxmlformats.org/drawingml/2006/main" xmlns:r="http://schemas.openxmlformats.org/officeDocument/2006/relationships" xmlns:p="http://schemas.openxmlformats.org/presentationml/2006/main">
  <p:tag name="AS_UNIQUEID" val="3328"/>
</p:tagLst>
</file>

<file path=ppt/tags/tag317.xml><?xml version="1.0" encoding="utf-8"?>
<p:tagLst xmlns:a="http://schemas.openxmlformats.org/drawingml/2006/main" xmlns:r="http://schemas.openxmlformats.org/officeDocument/2006/relationships" xmlns:p="http://schemas.openxmlformats.org/presentationml/2006/main">
  <p:tag name="AS_UNIQUEID" val="3245"/>
</p:tagLst>
</file>

<file path=ppt/tags/tag318.xml><?xml version="1.0" encoding="utf-8"?>
<p:tagLst xmlns:a="http://schemas.openxmlformats.org/drawingml/2006/main" xmlns:r="http://schemas.openxmlformats.org/officeDocument/2006/relationships" xmlns:p="http://schemas.openxmlformats.org/presentationml/2006/main">
  <p:tag name="AS_UNIQUEID" val="3336"/>
</p:tagLst>
</file>

<file path=ppt/tags/tag319.xml><?xml version="1.0" encoding="utf-8"?>
<p:tagLst xmlns:a="http://schemas.openxmlformats.org/drawingml/2006/main" xmlns:r="http://schemas.openxmlformats.org/officeDocument/2006/relationships" xmlns:p="http://schemas.openxmlformats.org/presentationml/2006/main">
  <p:tag name="AS_UNIQUEID" val="3335"/>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AS_UNIQUEID" val="3337"/>
</p:tagLst>
</file>

<file path=ppt/tags/tag321.xml><?xml version="1.0" encoding="utf-8"?>
<p:tagLst xmlns:a="http://schemas.openxmlformats.org/drawingml/2006/main" xmlns:r="http://schemas.openxmlformats.org/officeDocument/2006/relationships" xmlns:p="http://schemas.openxmlformats.org/presentationml/2006/main">
  <p:tag name="AS_UNIQUEID" val="3334"/>
</p:tagLst>
</file>

<file path=ppt/tags/tag322.xml><?xml version="1.0" encoding="utf-8"?>
<p:tagLst xmlns:a="http://schemas.openxmlformats.org/drawingml/2006/main" xmlns:r="http://schemas.openxmlformats.org/officeDocument/2006/relationships" xmlns:p="http://schemas.openxmlformats.org/presentationml/2006/main">
  <p:tag name="AS_UNIQUEID" val="3337"/>
</p:tagLst>
</file>

<file path=ppt/tags/tag323.xml><?xml version="1.0" encoding="utf-8"?>
<p:tagLst xmlns:a="http://schemas.openxmlformats.org/drawingml/2006/main" xmlns:r="http://schemas.openxmlformats.org/officeDocument/2006/relationships" xmlns:p="http://schemas.openxmlformats.org/presentationml/2006/main">
  <p:tag name="AS_UNIQUEID" val="3332"/>
</p:tagLst>
</file>

<file path=ppt/tags/tag324.xml><?xml version="1.0" encoding="utf-8"?>
<p:tagLst xmlns:a="http://schemas.openxmlformats.org/drawingml/2006/main" xmlns:r="http://schemas.openxmlformats.org/officeDocument/2006/relationships" xmlns:p="http://schemas.openxmlformats.org/presentationml/2006/main">
  <p:tag name="AS_UNIQUEID" val="3333"/>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9.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AS_UNIQUEID" val="3245"/>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AS_UNIQUEID" val="3340"/>
</p:tagLst>
</file>

<file path=ppt/tags/tag342.xml><?xml version="1.0" encoding="utf-8"?>
<p:tagLst xmlns:a="http://schemas.openxmlformats.org/drawingml/2006/main" xmlns:r="http://schemas.openxmlformats.org/officeDocument/2006/relationships" xmlns:p="http://schemas.openxmlformats.org/presentationml/2006/main">
  <p:tag name="AS_UNIQUEID" val="3353"/>
</p:tagLst>
</file>

<file path=ppt/tags/tag343.xml><?xml version="1.0" encoding="utf-8"?>
<p:tagLst xmlns:a="http://schemas.openxmlformats.org/drawingml/2006/main" xmlns:r="http://schemas.openxmlformats.org/officeDocument/2006/relationships" xmlns:p="http://schemas.openxmlformats.org/presentationml/2006/main">
  <p:tag name="AS_UNIQUEID" val="2887"/>
</p:tagLst>
</file>

<file path=ppt/tags/tag344.xml><?xml version="1.0" encoding="utf-8"?>
<p:tagLst xmlns:a="http://schemas.openxmlformats.org/drawingml/2006/main" xmlns:r="http://schemas.openxmlformats.org/officeDocument/2006/relationships" xmlns:p="http://schemas.openxmlformats.org/presentationml/2006/main">
  <p:tag name="AS_UNIQUEID" val="2888"/>
</p:tagLst>
</file>

<file path=ppt/tags/tag345.xml><?xml version="1.0" encoding="utf-8"?>
<p:tagLst xmlns:a="http://schemas.openxmlformats.org/drawingml/2006/main" xmlns:r="http://schemas.openxmlformats.org/officeDocument/2006/relationships" xmlns:p="http://schemas.openxmlformats.org/presentationml/2006/main">
  <p:tag name="AS_UNIQUEID" val="3764"/>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AS_UNIQUEID" val="3767"/>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AS_UNIQUEID" val="3351"/>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9.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AS_UNIQUEID" val="3245"/>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AS_UNIQUEID" val="3340"/>
</p:tagLst>
</file>

<file path=ppt/tags/tag362.xml><?xml version="1.0" encoding="utf-8"?>
<p:tagLst xmlns:a="http://schemas.openxmlformats.org/drawingml/2006/main" xmlns:r="http://schemas.openxmlformats.org/officeDocument/2006/relationships" xmlns:p="http://schemas.openxmlformats.org/presentationml/2006/main">
  <p:tag name="KSO_WM_UNIT_TABLE_BEAUTIFY" val="smartTable{285cb7be-aa21-4cab-9626-d74aecd3609d}"/>
  <p:tag name="TABLE_ENDDRAG_ORIGIN_RECT" val="901*233"/>
  <p:tag name="TABLE_ENDDRAG_RECT" val="29*190*901*233"/>
</p:tagLst>
</file>

<file path=ppt/tags/tag363.xml><?xml version="1.0" encoding="utf-8"?>
<p:tagLst xmlns:a="http://schemas.openxmlformats.org/drawingml/2006/main" xmlns:r="http://schemas.openxmlformats.org/officeDocument/2006/relationships" xmlns:p="http://schemas.openxmlformats.org/presentationml/2006/main">
  <p:tag name="AS_UNIQUEID" val="3368"/>
</p:tagLst>
</file>

<file path=ppt/tags/tag364.xml><?xml version="1.0" encoding="utf-8"?>
<p:tagLst xmlns:a="http://schemas.openxmlformats.org/drawingml/2006/main" xmlns:r="http://schemas.openxmlformats.org/officeDocument/2006/relationships" xmlns:p="http://schemas.openxmlformats.org/presentationml/2006/main">
  <p:tag name="AS_UNIQUEID" val="3369"/>
</p:tagLst>
</file>

<file path=ppt/tags/tag365.xml><?xml version="1.0" encoding="utf-8"?>
<p:tagLst xmlns:a="http://schemas.openxmlformats.org/drawingml/2006/main" xmlns:r="http://schemas.openxmlformats.org/officeDocument/2006/relationships" xmlns:p="http://schemas.openxmlformats.org/presentationml/2006/main">
  <p:tag name="AS_UNIQUEID" val="3377"/>
</p:tagLst>
</file>

<file path=ppt/tags/tag366.xml><?xml version="1.0" encoding="utf-8"?>
<p:tagLst xmlns:a="http://schemas.openxmlformats.org/drawingml/2006/main" xmlns:r="http://schemas.openxmlformats.org/officeDocument/2006/relationships" xmlns:p="http://schemas.openxmlformats.org/presentationml/2006/main">
  <p:tag name="AS_UNIQUEID" val="3378"/>
</p:tagLst>
</file>

<file path=ppt/tags/tag367.xml><?xml version="1.0" encoding="utf-8"?>
<p:tagLst xmlns:a="http://schemas.openxmlformats.org/drawingml/2006/main" xmlns:r="http://schemas.openxmlformats.org/officeDocument/2006/relationships" xmlns:p="http://schemas.openxmlformats.org/presentationml/2006/main">
  <p:tag name="AS_UNIQUEID" val="3376"/>
</p:tagLst>
</file>

<file path=ppt/tags/tag368.xml><?xml version="1.0" encoding="utf-8"?>
<p:tagLst xmlns:a="http://schemas.openxmlformats.org/drawingml/2006/main" xmlns:r="http://schemas.openxmlformats.org/officeDocument/2006/relationships" xmlns:p="http://schemas.openxmlformats.org/presentationml/2006/main">
  <p:tag name="AS_UNIQUEID" val="3375"/>
</p:tagLst>
</file>

<file path=ppt/tags/tag369.xml><?xml version="1.0" encoding="utf-8"?>
<p:tagLst xmlns:a="http://schemas.openxmlformats.org/drawingml/2006/main" xmlns:r="http://schemas.openxmlformats.org/officeDocument/2006/relationships" xmlns:p="http://schemas.openxmlformats.org/presentationml/2006/main">
  <p:tag name="AS_UNIQUEID" val="3375"/>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AS_UNIQUEID" val="3380"/>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AS_UNIQUEID" val="3393"/>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95.xml><?xml version="1.0" encoding="utf-8"?>
<p:tagLst xmlns:a="http://schemas.openxmlformats.org/drawingml/2006/main" xmlns:r="http://schemas.openxmlformats.org/officeDocument/2006/relationships" xmlns:p="http://schemas.openxmlformats.org/presentationml/2006/main">
  <p:tag name="AS_UNIQUEID" val="3254"/>
</p:tagLst>
</file>

<file path=ppt/tags/tag396.xml><?xml version="1.0" encoding="utf-8"?>
<p:tagLst xmlns:a="http://schemas.openxmlformats.org/drawingml/2006/main" xmlns:r="http://schemas.openxmlformats.org/officeDocument/2006/relationships" xmlns:p="http://schemas.openxmlformats.org/presentationml/2006/main">
  <p:tag name="AS_UNIQUEID" val="3245"/>
</p:tagLst>
</file>

<file path=ppt/tags/tag397.xml><?xml version="1.0" encoding="utf-8"?>
<p:tagLst xmlns:a="http://schemas.openxmlformats.org/drawingml/2006/main" xmlns:r="http://schemas.openxmlformats.org/officeDocument/2006/relationships" xmlns:p="http://schemas.openxmlformats.org/presentationml/2006/main">
  <p:tag name="AS_UNIQUEID" val="3410"/>
</p:tagLst>
</file>

<file path=ppt/tags/tag398.xml><?xml version="1.0" encoding="utf-8"?>
<p:tagLst xmlns:a="http://schemas.openxmlformats.org/drawingml/2006/main" xmlns:r="http://schemas.openxmlformats.org/officeDocument/2006/relationships" xmlns:p="http://schemas.openxmlformats.org/presentationml/2006/main">
  <p:tag name="AS_UNIQUEID" val="3424"/>
</p:tagLst>
</file>

<file path=ppt/tags/tag399.xml><?xml version="1.0" encoding="utf-8"?>
<p:tagLst xmlns:a="http://schemas.openxmlformats.org/drawingml/2006/main" xmlns:r="http://schemas.openxmlformats.org/officeDocument/2006/relationships" xmlns:p="http://schemas.openxmlformats.org/presentationml/2006/main">
  <p:tag name="AS_UNIQUEID" val="3425"/>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AS_UNIQUEID" val="3245"/>
</p:tagLst>
</file>

<file path=ppt/tags/tag401.xml><?xml version="1.0" encoding="utf-8"?>
<p:tagLst xmlns:a="http://schemas.openxmlformats.org/drawingml/2006/main" xmlns:r="http://schemas.openxmlformats.org/officeDocument/2006/relationships" xmlns:p="http://schemas.openxmlformats.org/presentationml/2006/main">
  <p:tag name="AS_UNIQUEID" val="3244"/>
</p:tagLst>
</file>

<file path=ppt/tags/tag402.xml><?xml version="1.0" encoding="utf-8"?>
<p:tagLst xmlns:a="http://schemas.openxmlformats.org/drawingml/2006/main" xmlns:r="http://schemas.openxmlformats.org/officeDocument/2006/relationships" xmlns:p="http://schemas.openxmlformats.org/presentationml/2006/main">
  <p:tag name="AS_UNIQUEID" val="3337"/>
</p:tagLst>
</file>

<file path=ppt/tags/tag403.xml><?xml version="1.0" encoding="utf-8"?>
<p:tagLst xmlns:a="http://schemas.openxmlformats.org/drawingml/2006/main" xmlns:r="http://schemas.openxmlformats.org/officeDocument/2006/relationships" xmlns:p="http://schemas.openxmlformats.org/presentationml/2006/main">
  <p:tag name="AS_UNIQUEID" val="3337"/>
</p:tagLst>
</file>

<file path=ppt/tags/tag404.xml><?xml version="1.0" encoding="utf-8"?>
<p:tagLst xmlns:a="http://schemas.openxmlformats.org/drawingml/2006/main" xmlns:r="http://schemas.openxmlformats.org/officeDocument/2006/relationships" xmlns:p="http://schemas.openxmlformats.org/presentationml/2006/main">
  <p:tag name="AS_UNIQUEID" val="3337"/>
</p:tagLst>
</file>

<file path=ppt/tags/tag405.xml><?xml version="1.0" encoding="utf-8"?>
<p:tagLst xmlns:a="http://schemas.openxmlformats.org/drawingml/2006/main" xmlns:r="http://schemas.openxmlformats.org/officeDocument/2006/relationships" xmlns:p="http://schemas.openxmlformats.org/presentationml/2006/main">
  <p:tag name="AS_UNIQUEID" val="3415"/>
</p:tagLst>
</file>

<file path=ppt/tags/tag406.xml><?xml version="1.0" encoding="utf-8"?>
<p:tagLst xmlns:a="http://schemas.openxmlformats.org/drawingml/2006/main" xmlns:r="http://schemas.openxmlformats.org/officeDocument/2006/relationships" xmlns:p="http://schemas.openxmlformats.org/presentationml/2006/main">
  <p:tag name="AS_UNIQUEID" val="3337"/>
</p:tagLst>
</file>

<file path=ppt/tags/tag407.xml><?xml version="1.0" encoding="utf-8"?>
<p:tagLst xmlns:a="http://schemas.openxmlformats.org/drawingml/2006/main" xmlns:r="http://schemas.openxmlformats.org/officeDocument/2006/relationships" xmlns:p="http://schemas.openxmlformats.org/presentationml/2006/main">
  <p:tag name="AS_UNIQUEID" val="3415"/>
</p:tagLst>
</file>

<file path=ppt/tags/tag408.xml><?xml version="1.0" encoding="utf-8"?>
<p:tagLst xmlns:a="http://schemas.openxmlformats.org/drawingml/2006/main" xmlns:r="http://schemas.openxmlformats.org/officeDocument/2006/relationships" xmlns:p="http://schemas.openxmlformats.org/presentationml/2006/main">
  <p:tag name="AS_UNIQUEID" val="3415"/>
</p:tagLst>
</file>

<file path=ppt/tags/tag409.xml><?xml version="1.0" encoding="utf-8"?>
<p:tagLst xmlns:a="http://schemas.openxmlformats.org/drawingml/2006/main" xmlns:r="http://schemas.openxmlformats.org/officeDocument/2006/relationships" xmlns:p="http://schemas.openxmlformats.org/presentationml/2006/main">
  <p:tag name="AS_UNIQUEID" val="3415"/>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0.xml><?xml version="1.0" encoding="utf-8"?>
<p:tagLst xmlns:a="http://schemas.openxmlformats.org/drawingml/2006/main" xmlns:r="http://schemas.openxmlformats.org/officeDocument/2006/relationships" xmlns:p="http://schemas.openxmlformats.org/presentationml/2006/main">
  <p:tag name="AS_UNIQUEID" val="3412"/>
</p:tagLst>
</file>

<file path=ppt/tags/tag411.xml><?xml version="1.0" encoding="utf-8"?>
<p:tagLst xmlns:a="http://schemas.openxmlformats.org/drawingml/2006/main" xmlns:r="http://schemas.openxmlformats.org/officeDocument/2006/relationships" xmlns:p="http://schemas.openxmlformats.org/presentationml/2006/main">
  <p:tag name="AS_UNIQUEID" val="3093"/>
</p:tagLst>
</file>

<file path=ppt/tags/tag412.xml><?xml version="1.0" encoding="utf-8"?>
<p:tagLst xmlns:a="http://schemas.openxmlformats.org/drawingml/2006/main" xmlns:r="http://schemas.openxmlformats.org/officeDocument/2006/relationships" xmlns:p="http://schemas.openxmlformats.org/presentationml/2006/main">
  <p:tag name="AS_UNIQUEID" val="3090"/>
</p:tagLst>
</file>

<file path=ppt/tags/tag413.xml><?xml version="1.0" encoding="utf-8"?>
<p:tagLst xmlns:a="http://schemas.openxmlformats.org/drawingml/2006/main" xmlns:r="http://schemas.openxmlformats.org/officeDocument/2006/relationships" xmlns:p="http://schemas.openxmlformats.org/presentationml/2006/main">
  <p:tag name="AS_UNIQUEID" val="3087"/>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5.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AS_UNIQUEID" val="3245"/>
</p:tagLst>
</file>

<file path=ppt/tags/tag427.xml><?xml version="1.0" encoding="utf-8"?>
<p:tagLst xmlns:a="http://schemas.openxmlformats.org/drawingml/2006/main" xmlns:r="http://schemas.openxmlformats.org/officeDocument/2006/relationships" xmlns:p="http://schemas.openxmlformats.org/presentationml/2006/main">
  <p:tag name="AS_UNIQUEID" val="3340"/>
</p:tagLst>
</file>

<file path=ppt/tags/tag428.xml><?xml version="1.0" encoding="utf-8"?>
<p:tagLst xmlns:a="http://schemas.openxmlformats.org/drawingml/2006/main" xmlns:r="http://schemas.openxmlformats.org/officeDocument/2006/relationships" xmlns:p="http://schemas.openxmlformats.org/presentationml/2006/main">
  <p:tag name="AS_UNIQUEID" val="3436"/>
</p:tagLst>
</file>

<file path=ppt/tags/tag429.xml><?xml version="1.0" encoding="utf-8"?>
<p:tagLst xmlns:a="http://schemas.openxmlformats.org/drawingml/2006/main" xmlns:r="http://schemas.openxmlformats.org/officeDocument/2006/relationships" xmlns:p="http://schemas.openxmlformats.org/presentationml/2006/main">
  <p:tag name="AS_UNIQUEID" val="3455"/>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0.xml><?xml version="1.0" encoding="utf-8"?>
<p:tagLst xmlns:a="http://schemas.openxmlformats.org/drawingml/2006/main" xmlns:r="http://schemas.openxmlformats.org/officeDocument/2006/relationships" xmlns:p="http://schemas.openxmlformats.org/presentationml/2006/main">
  <p:tag name="AS_UNIQUEID" val="3456"/>
</p:tagLst>
</file>

<file path=ppt/tags/tag431.xml><?xml version="1.0" encoding="utf-8"?>
<p:tagLst xmlns:a="http://schemas.openxmlformats.org/drawingml/2006/main" xmlns:r="http://schemas.openxmlformats.org/officeDocument/2006/relationships" xmlns:p="http://schemas.openxmlformats.org/presentationml/2006/main">
  <p:tag name="AS_UNIQUEID" val="3439"/>
</p:tagLst>
</file>

<file path=ppt/tags/tag432.xml><?xml version="1.0" encoding="utf-8"?>
<p:tagLst xmlns:a="http://schemas.openxmlformats.org/drawingml/2006/main" xmlns:r="http://schemas.openxmlformats.org/officeDocument/2006/relationships" xmlns:p="http://schemas.openxmlformats.org/presentationml/2006/main">
  <p:tag name="AS_UNIQUEID" val="3440"/>
</p:tagLst>
</file>

<file path=ppt/tags/tag433.xml><?xml version="1.0" encoding="utf-8"?>
<p:tagLst xmlns:a="http://schemas.openxmlformats.org/drawingml/2006/main" xmlns:r="http://schemas.openxmlformats.org/officeDocument/2006/relationships" xmlns:p="http://schemas.openxmlformats.org/presentationml/2006/main">
  <p:tag name="AS_UNIQUEID" val="3441"/>
</p:tagLst>
</file>

<file path=ppt/tags/tag434.xml><?xml version="1.0" encoding="utf-8"?>
<p:tagLst xmlns:a="http://schemas.openxmlformats.org/drawingml/2006/main" xmlns:r="http://schemas.openxmlformats.org/officeDocument/2006/relationships" xmlns:p="http://schemas.openxmlformats.org/presentationml/2006/main">
  <p:tag name="AS_UNIQUEID" val="3442"/>
</p:tagLst>
</file>

<file path=ppt/tags/tag435.xml><?xml version="1.0" encoding="utf-8"?>
<p:tagLst xmlns:a="http://schemas.openxmlformats.org/drawingml/2006/main" xmlns:r="http://schemas.openxmlformats.org/officeDocument/2006/relationships" xmlns:p="http://schemas.openxmlformats.org/presentationml/2006/main">
  <p:tag name="AS_UNIQUEID" val="3443"/>
</p:tagLst>
</file>

<file path=ppt/tags/tag436.xml><?xml version="1.0" encoding="utf-8"?>
<p:tagLst xmlns:a="http://schemas.openxmlformats.org/drawingml/2006/main" xmlns:r="http://schemas.openxmlformats.org/officeDocument/2006/relationships" xmlns:p="http://schemas.openxmlformats.org/presentationml/2006/main">
  <p:tag name="AS_UNIQUEID" val="3451"/>
</p:tagLst>
</file>

<file path=ppt/tags/tag437.xml><?xml version="1.0" encoding="utf-8"?>
<p:tagLst xmlns:a="http://schemas.openxmlformats.org/drawingml/2006/main" xmlns:r="http://schemas.openxmlformats.org/officeDocument/2006/relationships" xmlns:p="http://schemas.openxmlformats.org/presentationml/2006/main">
  <p:tag name="AS_UNIQUEID" val="3453"/>
</p:tagLst>
</file>

<file path=ppt/tags/tag438.xml><?xml version="1.0" encoding="utf-8"?>
<p:tagLst xmlns:a="http://schemas.openxmlformats.org/drawingml/2006/main" xmlns:r="http://schemas.openxmlformats.org/officeDocument/2006/relationships" xmlns:p="http://schemas.openxmlformats.org/presentationml/2006/main">
  <p:tag name="AS_UNIQUEID" val="3452"/>
</p:tagLst>
</file>

<file path=ppt/tags/tag439.xml><?xml version="1.0" encoding="utf-8"?>
<p:tagLst xmlns:a="http://schemas.openxmlformats.org/drawingml/2006/main" xmlns:r="http://schemas.openxmlformats.org/officeDocument/2006/relationships" xmlns:p="http://schemas.openxmlformats.org/presentationml/2006/main">
  <p:tag name="AS_UNIQUEID" val="3713"/>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0.xml><?xml version="1.0" encoding="utf-8"?>
<p:tagLst xmlns:a="http://schemas.openxmlformats.org/drawingml/2006/main" xmlns:r="http://schemas.openxmlformats.org/officeDocument/2006/relationships" xmlns:p="http://schemas.openxmlformats.org/presentationml/2006/main">
  <p:tag name="AS_UNIQUEID" val="2243"/>
</p:tagLst>
</file>

<file path=ppt/tags/tag441.xml><?xml version="1.0" encoding="utf-8"?>
<p:tagLst xmlns:a="http://schemas.openxmlformats.org/drawingml/2006/main" xmlns:r="http://schemas.openxmlformats.org/officeDocument/2006/relationships" xmlns:p="http://schemas.openxmlformats.org/presentationml/2006/main">
  <p:tag name="AS_UNIQUEID" val="3444"/>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AS_UNIQUEID" val="3445"/>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AS_UNIQUEID" val="3437"/>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AS_UNIQUEID" val="3438"/>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56.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AS_UNIQUEID" val="3245"/>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AS_UNIQUEID" val="3340"/>
</p:tagLst>
</file>

<file path=ppt/tags/tag459.xml><?xml version="1.0" encoding="utf-8"?>
<p:tagLst xmlns:a="http://schemas.openxmlformats.org/drawingml/2006/main" xmlns:r="http://schemas.openxmlformats.org/officeDocument/2006/relationships" xmlns:p="http://schemas.openxmlformats.org/presentationml/2006/main">
  <p:tag name="KSO_WM_UNIT_TABLE_BEAUTIFY" val="smartTable{285cb7be-aa21-4cab-9626-d74aecd3609d}"/>
  <p:tag name="TABLE_ENDDRAG_ORIGIN_RECT" val="901*233"/>
  <p:tag name="TABLE_ENDDRAG_RECT" val="29*190*901*233"/>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0.xml><?xml version="1.0" encoding="utf-8"?>
<p:tagLst xmlns:a="http://schemas.openxmlformats.org/drawingml/2006/main" xmlns:r="http://schemas.openxmlformats.org/officeDocument/2006/relationships" xmlns:p="http://schemas.openxmlformats.org/presentationml/2006/main">
  <p:tag name="AS_UNIQUEID" val="3476"/>
</p:tagLst>
</file>

<file path=ppt/tags/tag461.xml><?xml version="1.0" encoding="utf-8"?>
<p:tagLst xmlns:a="http://schemas.openxmlformats.org/drawingml/2006/main" xmlns:r="http://schemas.openxmlformats.org/officeDocument/2006/relationships" xmlns:p="http://schemas.openxmlformats.org/presentationml/2006/main">
  <p:tag name="AS_UNIQUEID" val="3475"/>
</p:tagLst>
</file>

<file path=ppt/tags/tag462.xml><?xml version="1.0" encoding="utf-8"?>
<p:tagLst xmlns:a="http://schemas.openxmlformats.org/drawingml/2006/main" xmlns:r="http://schemas.openxmlformats.org/officeDocument/2006/relationships" xmlns:p="http://schemas.openxmlformats.org/presentationml/2006/main">
  <p:tag name="AS_UNIQUEID" val="3472"/>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74.xml><?xml version="1.0" encoding="utf-8"?>
<p:tagLst xmlns:a="http://schemas.openxmlformats.org/drawingml/2006/main" xmlns:r="http://schemas.openxmlformats.org/officeDocument/2006/relationships" xmlns:p="http://schemas.openxmlformats.org/presentationml/2006/main">
  <p:tag name="AS_UNIQUEID" val="3254"/>
</p:tagLst>
</file>

<file path=ppt/tags/tag475.xml><?xml version="1.0" encoding="utf-8"?>
<p:tagLst xmlns:a="http://schemas.openxmlformats.org/drawingml/2006/main" xmlns:r="http://schemas.openxmlformats.org/officeDocument/2006/relationships" xmlns:p="http://schemas.openxmlformats.org/presentationml/2006/main">
  <p:tag name="AS_UNIQUEID" val="3495"/>
</p:tagLst>
</file>

<file path=ppt/tags/tag476.xml><?xml version="1.0" encoding="utf-8"?>
<p:tagLst xmlns:a="http://schemas.openxmlformats.org/drawingml/2006/main" xmlns:r="http://schemas.openxmlformats.org/officeDocument/2006/relationships" xmlns:p="http://schemas.openxmlformats.org/presentationml/2006/main">
  <p:tag name="AS_UNIQUEID" val="3245"/>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88.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0.xml><?xml version="1.0" encoding="utf-8"?>
<p:tagLst xmlns:a="http://schemas.openxmlformats.org/drawingml/2006/main" xmlns:r="http://schemas.openxmlformats.org/officeDocument/2006/relationships" xmlns:p="http://schemas.openxmlformats.org/presentationml/2006/main">
  <p:tag name="AS_UNIQUEID" val="3245"/>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AS_UNIQUEID" val="3147"/>
</p:tagLst>
</file>

<file path=ppt/tags/tag492.xml><?xml version="1.0" encoding="utf-8"?>
<p:tagLst xmlns:a="http://schemas.openxmlformats.org/drawingml/2006/main" xmlns:r="http://schemas.openxmlformats.org/officeDocument/2006/relationships" xmlns:p="http://schemas.openxmlformats.org/presentationml/2006/main">
  <p:tag name="AS_UNIQUEID" val="3245"/>
</p:tagLst>
</file>

<file path=ppt/tags/tag493.xml><?xml version="1.0" encoding="utf-8"?>
<p:tagLst xmlns:a="http://schemas.openxmlformats.org/drawingml/2006/main" xmlns:r="http://schemas.openxmlformats.org/officeDocument/2006/relationships" xmlns:p="http://schemas.openxmlformats.org/presentationml/2006/main">
  <p:tag name="AS_UNIQUEID" val="3244"/>
</p:tagLst>
</file>

<file path=ppt/tags/tag494.xml><?xml version="1.0" encoding="utf-8"?>
<p:tagLst xmlns:a="http://schemas.openxmlformats.org/drawingml/2006/main" xmlns:r="http://schemas.openxmlformats.org/officeDocument/2006/relationships" xmlns:p="http://schemas.openxmlformats.org/presentationml/2006/main">
  <p:tag name="AS_UNIQUEID" val="3337"/>
</p:tagLst>
</file>

<file path=ppt/tags/tag495.xml><?xml version="1.0" encoding="utf-8"?>
<p:tagLst xmlns:a="http://schemas.openxmlformats.org/drawingml/2006/main" xmlns:r="http://schemas.openxmlformats.org/officeDocument/2006/relationships" xmlns:p="http://schemas.openxmlformats.org/presentationml/2006/main">
  <p:tag name="AS_UNIQUEID" val="3337"/>
</p:tagLst>
</file>

<file path=ppt/tags/tag496.xml><?xml version="1.0" encoding="utf-8"?>
<p:tagLst xmlns:a="http://schemas.openxmlformats.org/drawingml/2006/main" xmlns:r="http://schemas.openxmlformats.org/officeDocument/2006/relationships" xmlns:p="http://schemas.openxmlformats.org/presentationml/2006/main">
  <p:tag name="AS_UNIQUEID" val="3490"/>
</p:tagLst>
</file>

<file path=ppt/tags/tag497.xml><?xml version="1.0" encoding="utf-8"?>
<p:tagLst xmlns:a="http://schemas.openxmlformats.org/drawingml/2006/main" xmlns:r="http://schemas.openxmlformats.org/officeDocument/2006/relationships" xmlns:p="http://schemas.openxmlformats.org/presentationml/2006/main">
  <p:tag name="AS_UNIQUEID" val="3500"/>
</p:tagLst>
</file>

<file path=ppt/tags/tag498.xml><?xml version="1.0" encoding="utf-8"?>
<p:tagLst xmlns:a="http://schemas.openxmlformats.org/drawingml/2006/main" xmlns:r="http://schemas.openxmlformats.org/officeDocument/2006/relationships" xmlns:p="http://schemas.openxmlformats.org/presentationml/2006/main">
  <p:tag name="AS_UNIQUEID" val="3494"/>
</p:tagLst>
</file>

<file path=ppt/tags/tag499.xml><?xml version="1.0" encoding="utf-8"?>
<p:tagLst xmlns:a="http://schemas.openxmlformats.org/drawingml/2006/main" xmlns:r="http://schemas.openxmlformats.org/officeDocument/2006/relationships" xmlns:p="http://schemas.openxmlformats.org/presentationml/2006/main">
  <p:tag name="AS_UNIQUEID" val="3494"/>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0.xml><?xml version="1.0" encoding="utf-8"?>
<p:tagLst xmlns:a="http://schemas.openxmlformats.org/drawingml/2006/main" xmlns:r="http://schemas.openxmlformats.org/officeDocument/2006/relationships" xmlns:p="http://schemas.openxmlformats.org/presentationml/2006/main">
  <p:tag name="AS_UNIQUEID" val="3337"/>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12.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AS_UNIQUEID" val="3245"/>
</p:tagLst>
</file>

<file path=ppt/tags/tag515.xml><?xml version="1.0" encoding="utf-8"?>
<p:tagLst xmlns:a="http://schemas.openxmlformats.org/drawingml/2006/main" xmlns:r="http://schemas.openxmlformats.org/officeDocument/2006/relationships" xmlns:p="http://schemas.openxmlformats.org/presentationml/2006/main">
  <p:tag name="AS_UNIQUEID" val="3340"/>
</p:tagLst>
</file>

<file path=ppt/tags/tag516.xml><?xml version="1.0" encoding="utf-8"?>
<p:tagLst xmlns:a="http://schemas.openxmlformats.org/drawingml/2006/main" xmlns:r="http://schemas.openxmlformats.org/officeDocument/2006/relationships" xmlns:p="http://schemas.openxmlformats.org/presentationml/2006/main">
  <p:tag name="AS_UNIQUEID" val="3521"/>
</p:tagLst>
</file>

<file path=ppt/tags/tag517.xml><?xml version="1.0" encoding="utf-8"?>
<p:tagLst xmlns:a="http://schemas.openxmlformats.org/drawingml/2006/main" xmlns:r="http://schemas.openxmlformats.org/officeDocument/2006/relationships" xmlns:p="http://schemas.openxmlformats.org/presentationml/2006/main">
  <p:tag name="AS_UNIQUEID" val="5603"/>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AS_UNIQUEID" val="3715"/>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36.xml><?xml version="1.0" encoding="utf-8"?>
<p:tagLst xmlns:a="http://schemas.openxmlformats.org/drawingml/2006/main" xmlns:r="http://schemas.openxmlformats.org/officeDocument/2006/relationships" xmlns:p="http://schemas.openxmlformats.org/presentationml/2006/main">
  <p:tag name="AS_UNIQUEID" val="3521"/>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AS_UNIQUEID" val="3715"/>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AS_UNIQUEID" val="2097"/>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0.xml><?xml version="1.0" encoding="utf-8"?>
<p:tagLst xmlns:a="http://schemas.openxmlformats.org/drawingml/2006/main" xmlns:r="http://schemas.openxmlformats.org/officeDocument/2006/relationships" xmlns:p="http://schemas.openxmlformats.org/presentationml/2006/main">
  <p:tag name="AS_UNIQUEID" val="3715"/>
</p:tagLst>
</file>

<file path=ppt/tags/tag551.xml><?xml version="1.0" encoding="utf-8"?>
<p:tagLst xmlns:a="http://schemas.openxmlformats.org/drawingml/2006/main" xmlns:r="http://schemas.openxmlformats.org/officeDocument/2006/relationships" xmlns:p="http://schemas.openxmlformats.org/presentationml/2006/main">
  <p:tag name="AS_UNIQUEID" val="3521"/>
</p:tagLst>
</file>

<file path=ppt/tags/tag552.xml><?xml version="1.0" encoding="utf-8"?>
<p:tagLst xmlns:a="http://schemas.openxmlformats.org/drawingml/2006/main" xmlns:r="http://schemas.openxmlformats.org/officeDocument/2006/relationships" xmlns:p="http://schemas.openxmlformats.org/presentationml/2006/main">
  <p:tag name="AS_UNIQUEID" val="71"/>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AS_UNIQUEID" val="283"/>
</p:tagLst>
</file>

<file path=ppt/tags/tag554.xml><?xml version="1.0" encoding="utf-8"?>
<p:tagLst xmlns:a="http://schemas.openxmlformats.org/drawingml/2006/main" xmlns:r="http://schemas.openxmlformats.org/officeDocument/2006/relationships" xmlns:p="http://schemas.openxmlformats.org/presentationml/2006/main">
  <p:tag name="AS_UNIQUEID" val="278"/>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87.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AS_UNIQUEID" val="3245"/>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0.xml><?xml version="1.0" encoding="utf-8"?>
<p:tagLst xmlns:a="http://schemas.openxmlformats.org/drawingml/2006/main" xmlns:r="http://schemas.openxmlformats.org/officeDocument/2006/relationships" xmlns:p="http://schemas.openxmlformats.org/presentationml/2006/main">
  <p:tag name="AS_UNIQUEID" val="3340"/>
</p:tagLst>
</file>

<file path=ppt/tags/tag591.xml><?xml version="1.0" encoding="utf-8"?>
<p:tagLst xmlns:a="http://schemas.openxmlformats.org/drawingml/2006/main" xmlns:r="http://schemas.openxmlformats.org/officeDocument/2006/relationships" xmlns:p="http://schemas.openxmlformats.org/presentationml/2006/main">
  <p:tag name="TABLE_ENDDRAG_ORIGIN_RECT" val="922*71"/>
  <p:tag name="TABLE_ENDDRAG_RECT" val="20*192*922*71"/>
</p:tagLst>
</file>

<file path=ppt/tags/tag592.xml><?xml version="1.0" encoding="utf-8"?>
<p:tagLst xmlns:a="http://schemas.openxmlformats.org/drawingml/2006/main" xmlns:r="http://schemas.openxmlformats.org/officeDocument/2006/relationships" xmlns:p="http://schemas.openxmlformats.org/presentationml/2006/main">
  <p:tag name="AS_UNIQUEID" val="3182"/>
</p:tagLst>
</file>

<file path=ppt/tags/tag593.xml><?xml version="1.0" encoding="utf-8"?>
<p:tagLst xmlns:a="http://schemas.openxmlformats.org/drawingml/2006/main" xmlns:r="http://schemas.openxmlformats.org/officeDocument/2006/relationships" xmlns:p="http://schemas.openxmlformats.org/presentationml/2006/main">
  <p:tag name="AS_UNIQUEID" val="3185"/>
  <p:tag name="KSO_WM_FULL_TEXT_BEAUTIFY_COPY_ID" val="5"/>
</p:tagLst>
</file>

<file path=ppt/tags/tag594.xml><?xml version="1.0" encoding="utf-8"?>
<p:tagLst xmlns:a="http://schemas.openxmlformats.org/drawingml/2006/main" xmlns:r="http://schemas.openxmlformats.org/officeDocument/2006/relationships" xmlns:p="http://schemas.openxmlformats.org/presentationml/2006/main">
  <p:tag name="AS_UNIQUEID" val="3188"/>
  <p:tag name="KSO_WM_FULL_TEXT_BEAUTIFY_COPY_ID" val="9"/>
</p:tagLst>
</file>

<file path=ppt/tags/tag595.xml><?xml version="1.0" encoding="utf-8"?>
<p:tagLst xmlns:a="http://schemas.openxmlformats.org/drawingml/2006/main" xmlns:r="http://schemas.openxmlformats.org/officeDocument/2006/relationships" xmlns:p="http://schemas.openxmlformats.org/presentationml/2006/main">
  <p:tag name="AS_UNIQUEID" val="3187"/>
  <p:tag name="KSO_WM_FULL_TEXT_BEAUTIFY_COPY_ID" val="7"/>
</p:tagLst>
</file>

<file path=ppt/tags/tag596.xml><?xml version="1.0" encoding="utf-8"?>
<p:tagLst xmlns:a="http://schemas.openxmlformats.org/drawingml/2006/main" xmlns:r="http://schemas.openxmlformats.org/officeDocument/2006/relationships" xmlns:p="http://schemas.openxmlformats.org/presentationml/2006/main">
  <p:tag name="AS_UNIQUEID" val="3186"/>
  <p:tag name="KSO_WM_FULL_TEXT_BEAUTIFY_COPY_ID" val="6"/>
</p:tagLst>
</file>

<file path=ppt/tags/tag597.xml><?xml version="1.0" encoding="utf-8"?>
<p:tagLst xmlns:a="http://schemas.openxmlformats.org/drawingml/2006/main" xmlns:r="http://schemas.openxmlformats.org/officeDocument/2006/relationships" xmlns:p="http://schemas.openxmlformats.org/presentationml/2006/main">
  <p:tag name="AS_UNIQUEID" val="3539"/>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09.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AS_UNIQUEID" val="3245"/>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AS_UNIQUEID" val="3340"/>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TABLE_ENDDRAG_ORIGIN_RECT" val="916*121"/>
  <p:tag name="TABLE_ENDDRAG_RECT" val="20*192*916*121"/>
  <p:tag name="KSO_WM_UNIT_TABLE_BEAUTIFY" val="smartTable{23338d68-dbc5-40c8-b344-4d25221dbb69}"/>
</p:tagLst>
</file>

<file path=ppt/tags/tag614.xml><?xml version="1.0" encoding="utf-8"?>
<p:tagLst xmlns:a="http://schemas.openxmlformats.org/drawingml/2006/main" xmlns:r="http://schemas.openxmlformats.org/officeDocument/2006/relationships" xmlns:p="http://schemas.openxmlformats.org/presentationml/2006/main">
  <p:tag name="AS_UNIQUEID" val="3189"/>
</p:tagLst>
</file>

<file path=ppt/tags/tag615.xml><?xml version="1.0" encoding="utf-8"?>
<p:tagLst xmlns:a="http://schemas.openxmlformats.org/drawingml/2006/main" xmlns:r="http://schemas.openxmlformats.org/officeDocument/2006/relationships" xmlns:p="http://schemas.openxmlformats.org/presentationml/2006/main">
  <p:tag name="AS_UNIQUEID" val="3191"/>
</p:tagLst>
</file>

<file path=ppt/tags/tag616.xml><?xml version="1.0" encoding="utf-8"?>
<p:tagLst xmlns:a="http://schemas.openxmlformats.org/drawingml/2006/main" xmlns:r="http://schemas.openxmlformats.org/officeDocument/2006/relationships" xmlns:p="http://schemas.openxmlformats.org/presentationml/2006/main">
  <p:tag name="AS_UNIQUEID" val="3190"/>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28.xml><?xml version="1.0" encoding="utf-8"?>
<p:tagLst xmlns:a="http://schemas.openxmlformats.org/drawingml/2006/main" xmlns:r="http://schemas.openxmlformats.org/officeDocument/2006/relationships" xmlns:p="http://schemas.openxmlformats.org/presentationml/2006/main">
  <p:tag name="AS_UNIQUEID" val="3254"/>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0.xml><?xml version="1.0" encoding="utf-8"?>
<p:tagLst xmlns:a="http://schemas.openxmlformats.org/drawingml/2006/main" xmlns:r="http://schemas.openxmlformats.org/officeDocument/2006/relationships" xmlns:p="http://schemas.openxmlformats.org/presentationml/2006/main">
  <p:tag name="AS_UNIQUEID" val="3245"/>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AS_UNIQUEID" val="3340"/>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TABLE_ENDDRAG_ORIGIN_RECT" val="916*121"/>
  <p:tag name="TABLE_ENDDRAG_RECT" val="20*192*916*121"/>
  <p:tag name="KSO_WM_UNIT_TABLE_BEAUTIFY" val="smartTable{23338d68-dbc5-40c8-b344-4d25221dbb69}"/>
</p:tagLst>
</file>

<file path=ppt/tags/tag633.xml><?xml version="1.0" encoding="utf-8"?>
<p:tagLst xmlns:a="http://schemas.openxmlformats.org/drawingml/2006/main" xmlns:r="http://schemas.openxmlformats.org/officeDocument/2006/relationships" xmlns:p="http://schemas.openxmlformats.org/presentationml/2006/main">
  <p:tag name="AS_UNIQUEID" val="2116"/>
</p:tagLst>
</file>

<file path=ppt/tags/tag634.xml><?xml version="1.0" encoding="utf-8"?>
<p:tagLst xmlns:a="http://schemas.openxmlformats.org/drawingml/2006/main" xmlns:r="http://schemas.openxmlformats.org/officeDocument/2006/relationships" xmlns:p="http://schemas.openxmlformats.org/presentationml/2006/main">
  <p:tag name="AS_UNIQUEID" val="3197"/>
</p:tagLst>
</file>

<file path=ppt/tags/tag635.xml><?xml version="1.0" encoding="utf-8"?>
<p:tagLst xmlns:a="http://schemas.openxmlformats.org/drawingml/2006/main" xmlns:r="http://schemas.openxmlformats.org/officeDocument/2006/relationships" xmlns:p="http://schemas.openxmlformats.org/presentationml/2006/main">
  <p:tag name="AS_UNIQUEID" val="3195"/>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AS_UNIQUEID" val="3020"/>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UNIT_TABLE_BEAUTIFY" val="smartTable{1293a8bb-c465-46ab-8c0c-322291615053}"/>
  <p:tag name="TABLE_ENDDRAG_ORIGIN_RECT" val="872*458"/>
  <p:tag name="TABLE_ENDDRAG_RECT" val="34*63*872*458"/>
</p:tagLst>
</file>

<file path=ppt/tags/tag647.xml><?xml version="1.0" encoding="utf-8"?>
<p:tagLst xmlns:a="http://schemas.openxmlformats.org/drawingml/2006/main" xmlns:r="http://schemas.openxmlformats.org/officeDocument/2006/relationships" xmlns:p="http://schemas.openxmlformats.org/presentationml/2006/main">
  <p:tag name="AS_UNIQUEID" val="1969"/>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AS_UNIQUEID" val="1972"/>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AS_UNIQUEID" val="1970"/>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AS_UNIQUEID" val="3021"/>
</p:tagLst>
</file>

<file path=ppt/tags/tag650.xml><?xml version="1.0" encoding="utf-8"?>
<p:tagLst xmlns:a="http://schemas.openxmlformats.org/drawingml/2006/main" xmlns:r="http://schemas.openxmlformats.org/officeDocument/2006/relationships" xmlns:p="http://schemas.openxmlformats.org/presentationml/2006/main">
  <p:tag name="AS_UNIQUEID" val="1971"/>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AS_UNIQUEID" val="3247"/>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AS_UNIQUEID" val="2166"/>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AS_UNIQUEID" val="3024"/>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176"/>
</p:tagLst>
</file>

<file path=ppt/tags/tag664.xml><?xml version="1.0" encoding="utf-8"?>
<p:tagLst xmlns:a="http://schemas.openxmlformats.org/drawingml/2006/main" xmlns:r="http://schemas.openxmlformats.org/officeDocument/2006/relationships" xmlns:p="http://schemas.openxmlformats.org/presentationml/2006/main">
  <p:tag name="AS_UNIQUEID" val="68"/>
</p:tagLst>
</file>

<file path=ppt/tags/tag665.xml><?xml version="1.0" encoding="utf-8"?>
<p:tagLst xmlns:a="http://schemas.openxmlformats.org/drawingml/2006/main" xmlns:r="http://schemas.openxmlformats.org/officeDocument/2006/relationships" xmlns:p="http://schemas.openxmlformats.org/presentationml/2006/main">
  <p:tag name="AS_UNIQUEID" val="72"/>
</p:tagLst>
</file>

<file path=ppt/tags/tag666.xml><?xml version="1.0" encoding="utf-8"?>
<p:tagLst xmlns:a="http://schemas.openxmlformats.org/drawingml/2006/main" xmlns:r="http://schemas.openxmlformats.org/officeDocument/2006/relationships" xmlns:p="http://schemas.openxmlformats.org/presentationml/2006/main">
  <p:tag name="AS_UNIQUEID" val="74"/>
</p:tagLst>
</file>

<file path=ppt/tags/tag667.xml><?xml version="1.0" encoding="utf-8"?>
<p:tagLst xmlns:a="http://schemas.openxmlformats.org/drawingml/2006/main" xmlns:r="http://schemas.openxmlformats.org/officeDocument/2006/relationships" xmlns:p="http://schemas.openxmlformats.org/presentationml/2006/main">
  <p:tag name="AS_UNIQUEID" val="74"/>
</p:tagLst>
</file>

<file path=ppt/tags/tag668.xml><?xml version="1.0" encoding="utf-8"?>
<p:tagLst xmlns:a="http://schemas.openxmlformats.org/drawingml/2006/main" xmlns:r="http://schemas.openxmlformats.org/officeDocument/2006/relationships" xmlns:p="http://schemas.openxmlformats.org/presentationml/2006/main">
  <p:tag name="AS_UNIQUEID" val="1524"/>
</p:tagLst>
</file>

<file path=ppt/tags/tag669.xml><?xml version="1.0" encoding="utf-8"?>
<p:tagLst xmlns:a="http://schemas.openxmlformats.org/drawingml/2006/main" xmlns:r="http://schemas.openxmlformats.org/officeDocument/2006/relationships" xmlns:p="http://schemas.openxmlformats.org/presentationml/2006/main">
  <p:tag name="AS_UNIQUEID" val="1525"/>
</p:tagLst>
</file>

<file path=ppt/tags/tag67.xml><?xml version="1.0" encoding="utf-8"?>
<p:tagLst xmlns:a="http://schemas.openxmlformats.org/drawingml/2006/main" xmlns:r="http://schemas.openxmlformats.org/officeDocument/2006/relationships" xmlns:p="http://schemas.openxmlformats.org/presentationml/2006/main">
  <p:tag name="AS_UNIQUEID" val="3025"/>
</p:tagLst>
</file>

<file path=ppt/tags/tag670.xml><?xml version="1.0" encoding="utf-8"?>
<p:tagLst xmlns:a="http://schemas.openxmlformats.org/drawingml/2006/main" xmlns:r="http://schemas.openxmlformats.org/officeDocument/2006/relationships" xmlns:p="http://schemas.openxmlformats.org/presentationml/2006/main">
  <p:tag name="AS_UNIQUEID" val="3256"/>
  <p:tag name="KSO_WM_FULL_TEXT_BEAUTIFY_COPY_ID" val="31748"/>
</p:tagLst>
</file>

<file path=ppt/tags/tag671.xml><?xml version="1.0" encoding="utf-8"?>
<p:tagLst xmlns:a="http://schemas.openxmlformats.org/drawingml/2006/main" xmlns:r="http://schemas.openxmlformats.org/officeDocument/2006/relationships" xmlns:p="http://schemas.openxmlformats.org/presentationml/2006/main">
  <p:tag name="AS_UNIQUEID" val="3257"/>
  <p:tag name="KSO_WM_FULL_TEXT_BEAUTIFY_COPY_ID" val="31746"/>
</p:tagLst>
</file>

<file path=ppt/tags/tag672.xml><?xml version="1.0" encoding="utf-8"?>
<p:tagLst xmlns:a="http://schemas.openxmlformats.org/drawingml/2006/main" xmlns:r="http://schemas.openxmlformats.org/officeDocument/2006/relationships" xmlns:p="http://schemas.openxmlformats.org/presentationml/2006/main">
  <p:tag name="AS_UNIQUEID" val="2188"/>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AS_UNIQUEID" val="3026"/>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AS_UNIQUEID" val="3027"/>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AS_UNIQUEID" val="3028"/>
</p:tagLst>
</file>

<file path=ppt/tags/tag71.xml><?xml version="1.0" encoding="utf-8"?>
<p:tagLst xmlns:a="http://schemas.openxmlformats.org/drawingml/2006/main" xmlns:r="http://schemas.openxmlformats.org/officeDocument/2006/relationships" xmlns:p="http://schemas.openxmlformats.org/presentationml/2006/main">
  <p:tag name="AS_UNIQUEID" val="3029"/>
</p:tagLst>
</file>

<file path=ppt/tags/tag72.xml><?xml version="1.0" encoding="utf-8"?>
<p:tagLst xmlns:a="http://schemas.openxmlformats.org/drawingml/2006/main" xmlns:r="http://schemas.openxmlformats.org/officeDocument/2006/relationships" xmlns:p="http://schemas.openxmlformats.org/presentationml/2006/main">
  <p:tag name="AS_UNIQUEID" val="3030"/>
</p:tagLst>
</file>

<file path=ppt/tags/tag73.xml><?xml version="1.0" encoding="utf-8"?>
<p:tagLst xmlns:a="http://schemas.openxmlformats.org/drawingml/2006/main" xmlns:r="http://schemas.openxmlformats.org/officeDocument/2006/relationships" xmlns:p="http://schemas.openxmlformats.org/presentationml/2006/main">
  <p:tag name="AS_UNIQUEID" val="3031"/>
</p:tagLst>
</file>

<file path=ppt/tags/tag74.xml><?xml version="1.0" encoding="utf-8"?>
<p:tagLst xmlns:a="http://schemas.openxmlformats.org/drawingml/2006/main" xmlns:r="http://schemas.openxmlformats.org/officeDocument/2006/relationships" xmlns:p="http://schemas.openxmlformats.org/presentationml/2006/main">
  <p:tag name="AS_UNIQUEID" val="3032"/>
</p:tagLst>
</file>

<file path=ppt/tags/tag75.xml><?xml version="1.0" encoding="utf-8"?>
<p:tagLst xmlns:a="http://schemas.openxmlformats.org/drawingml/2006/main" xmlns:r="http://schemas.openxmlformats.org/officeDocument/2006/relationships" xmlns:p="http://schemas.openxmlformats.org/presentationml/2006/main">
  <p:tag name="AS_UNIQUEID" val="3033"/>
</p:tagLst>
</file>

<file path=ppt/tags/tag76.xml><?xml version="1.0" encoding="utf-8"?>
<p:tagLst xmlns:a="http://schemas.openxmlformats.org/drawingml/2006/main" xmlns:r="http://schemas.openxmlformats.org/officeDocument/2006/relationships" xmlns:p="http://schemas.openxmlformats.org/presentationml/2006/main">
  <p:tag name="AS_UNIQUEID" val="3034"/>
</p:tagLst>
</file>

<file path=ppt/tags/tag77.xml><?xml version="1.0" encoding="utf-8"?>
<p:tagLst xmlns:a="http://schemas.openxmlformats.org/drawingml/2006/main" xmlns:r="http://schemas.openxmlformats.org/officeDocument/2006/relationships" xmlns:p="http://schemas.openxmlformats.org/presentationml/2006/main">
  <p:tag name="AS_UNIQUEID" val="3035"/>
</p:tagLst>
</file>

<file path=ppt/tags/tag78.xml><?xml version="1.0" encoding="utf-8"?>
<p:tagLst xmlns:a="http://schemas.openxmlformats.org/drawingml/2006/main" xmlns:r="http://schemas.openxmlformats.org/officeDocument/2006/relationships" xmlns:p="http://schemas.openxmlformats.org/presentationml/2006/main">
  <p:tag name="AS_UNIQUEID" val="3036"/>
</p:tagLst>
</file>

<file path=ppt/tags/tag79.xml><?xml version="1.0" encoding="utf-8"?>
<p:tagLst xmlns:a="http://schemas.openxmlformats.org/drawingml/2006/main" xmlns:r="http://schemas.openxmlformats.org/officeDocument/2006/relationships" xmlns:p="http://schemas.openxmlformats.org/presentationml/2006/main">
  <p:tag name="AS_UNIQUEID" val="3037"/>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AS_UNIQUEID" val="3038"/>
</p:tagLst>
</file>

<file path=ppt/tags/tag81.xml><?xml version="1.0" encoding="utf-8"?>
<p:tagLst xmlns:a="http://schemas.openxmlformats.org/drawingml/2006/main" xmlns:r="http://schemas.openxmlformats.org/officeDocument/2006/relationships" xmlns:p="http://schemas.openxmlformats.org/presentationml/2006/main">
  <p:tag name="AS_UNIQUEID" val="3039"/>
</p:tagLst>
</file>

<file path=ppt/tags/tag82.xml><?xml version="1.0" encoding="utf-8"?>
<p:tagLst xmlns:a="http://schemas.openxmlformats.org/drawingml/2006/main" xmlns:r="http://schemas.openxmlformats.org/officeDocument/2006/relationships" xmlns:p="http://schemas.openxmlformats.org/presentationml/2006/main">
  <p:tag name="AS_UNIQUEID" val="3040"/>
</p:tagLst>
</file>

<file path=ppt/tags/tag83.xml><?xml version="1.0" encoding="utf-8"?>
<p:tagLst xmlns:a="http://schemas.openxmlformats.org/drawingml/2006/main" xmlns:r="http://schemas.openxmlformats.org/officeDocument/2006/relationships" xmlns:p="http://schemas.openxmlformats.org/presentationml/2006/main">
  <p:tag name="AS_UNIQUEID" val="3041"/>
</p:tagLst>
</file>

<file path=ppt/tags/tag84.xml><?xml version="1.0" encoding="utf-8"?>
<p:tagLst xmlns:a="http://schemas.openxmlformats.org/drawingml/2006/main" xmlns:r="http://schemas.openxmlformats.org/officeDocument/2006/relationships" xmlns:p="http://schemas.openxmlformats.org/presentationml/2006/main">
  <p:tag name="AS_UNIQUEID" val="3042"/>
</p:tagLst>
</file>

<file path=ppt/tags/tag85.xml><?xml version="1.0" encoding="utf-8"?>
<p:tagLst xmlns:a="http://schemas.openxmlformats.org/drawingml/2006/main" xmlns:r="http://schemas.openxmlformats.org/officeDocument/2006/relationships" xmlns:p="http://schemas.openxmlformats.org/presentationml/2006/main">
  <p:tag name="AS_UNIQUEID" val="3022"/>
</p:tagLst>
</file>

<file path=ppt/tags/tag86.xml><?xml version="1.0" encoding="utf-8"?>
<p:tagLst xmlns:a="http://schemas.openxmlformats.org/drawingml/2006/main" xmlns:r="http://schemas.openxmlformats.org/officeDocument/2006/relationships" xmlns:p="http://schemas.openxmlformats.org/presentationml/2006/main">
  <p:tag name="AS_UNIQUEID" val="3023"/>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14.7811023622048,&quot;width&quot;:10881.355905511813}"/>
</p:tagLst>
</file>

<file path=ppt/tags/tag8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9.xml><?xml version="1.0" encoding="utf-8"?>
<p:tagLst xmlns:a="http://schemas.openxmlformats.org/drawingml/2006/main" xmlns:r="http://schemas.openxmlformats.org/officeDocument/2006/relationships" xmlns:p="http://schemas.openxmlformats.org/presentationml/2006/main">
  <p:tag name="AS_UNIQUEID" val="3758"/>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AS_UNIQUEID" val="3759"/>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4695</Words>
  <Application>Microsoft Office PowerPoint</Application>
  <PresentationFormat>自定义</PresentationFormat>
  <Paragraphs>397</Paragraphs>
  <Slides>29</Slides>
  <Notes>1</Notes>
  <HiddenSlides>0</HiddenSlides>
  <MMClips>0</MMClips>
  <ScaleCrop>false</ScaleCrop>
  <HeadingPairs>
    <vt:vector size="4" baseType="variant">
      <vt:variant>
        <vt:lpstr>主题</vt:lpstr>
      </vt:variant>
      <vt:variant>
        <vt:i4>1</vt:i4>
      </vt:variant>
      <vt:variant>
        <vt:lpstr>幻灯片标题</vt:lpstr>
      </vt:variant>
      <vt:variant>
        <vt:i4>29</vt:i4>
      </vt:variant>
    </vt:vector>
  </HeadingPairs>
  <TitlesOfParts>
    <vt:vector size="30"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6</cp:revision>
  <dcterms:created xsi:type="dcterms:W3CDTF">2019-06-19T02:08:00Z</dcterms:created>
  <dcterms:modified xsi:type="dcterms:W3CDTF">2023-02-13T12:29:57Z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D0674C0646A2441A9E688F3BF0F7DC16</vt:lpwstr>
  </property>
</Properties>
</file>